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1"/>
  </p:sldMasterIdLst>
  <p:sldIdLst>
    <p:sldId id="256" r:id="rId2"/>
    <p:sldId id="257" r:id="rId3"/>
    <p:sldId id="261" r:id="rId4"/>
    <p:sldId id="268" r:id="rId5"/>
    <p:sldId id="269" r:id="rId6"/>
    <p:sldId id="258" r:id="rId7"/>
    <p:sldId id="259" r:id="rId8"/>
    <p:sldId id="270"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654"/>
  </p:normalViewPr>
  <p:slideViewPr>
    <p:cSldViewPr snapToGrid="0" snapToObjects="1">
      <p:cViewPr varScale="1">
        <p:scale>
          <a:sx n="76" d="100"/>
          <a:sy n="76"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E4AE4-42CB-43CF-B128-AB8CABE010F6}"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88EB56D5-58AB-46B8-93A0-660E11F8B32C}">
      <dgm:prSet/>
      <dgm:spPr/>
      <dgm:t>
        <a:bodyPr/>
        <a:lstStyle/>
        <a:p>
          <a:r>
            <a:rPr lang="en-GB"/>
            <a:t>In this PowerPoint I’ll give you a quick rundown of what the course looks like, some links to different websites, and some reading to get you used to the more specialist musical vocabulary we’ll be using come September</a:t>
          </a:r>
          <a:endParaRPr lang="en-US"/>
        </a:p>
      </dgm:t>
    </dgm:pt>
    <dgm:pt modelId="{D10EEBB1-F9D7-4B1E-BECF-830894FCD0BC}" type="parTrans" cxnId="{6A3C05B7-E1FF-476A-8BE8-884936D5CC24}">
      <dgm:prSet/>
      <dgm:spPr/>
      <dgm:t>
        <a:bodyPr/>
        <a:lstStyle/>
        <a:p>
          <a:endParaRPr lang="en-US"/>
        </a:p>
      </dgm:t>
    </dgm:pt>
    <dgm:pt modelId="{7A7A09DA-A013-4A5D-9CAD-0FB0DC5125A3}" type="sibTrans" cxnId="{6A3C05B7-E1FF-476A-8BE8-884936D5CC24}">
      <dgm:prSet/>
      <dgm:spPr/>
      <dgm:t>
        <a:bodyPr/>
        <a:lstStyle/>
        <a:p>
          <a:endParaRPr lang="en-US"/>
        </a:p>
      </dgm:t>
    </dgm:pt>
    <dgm:pt modelId="{74E6A890-EB7E-44EF-B01A-B8526CF0DB96}">
      <dgm:prSet/>
      <dgm:spPr/>
      <dgm:t>
        <a:bodyPr/>
        <a:lstStyle/>
        <a:p>
          <a:r>
            <a:rPr lang="en-GB"/>
            <a:t>Ready??</a:t>
          </a:r>
          <a:endParaRPr lang="en-US"/>
        </a:p>
      </dgm:t>
    </dgm:pt>
    <dgm:pt modelId="{D4C575E4-157B-4AE7-97C3-DB41689B1F34}" type="parTrans" cxnId="{78C3EFDA-8E31-486E-A729-9AEC821D8867}">
      <dgm:prSet/>
      <dgm:spPr/>
      <dgm:t>
        <a:bodyPr/>
        <a:lstStyle/>
        <a:p>
          <a:endParaRPr lang="en-US"/>
        </a:p>
      </dgm:t>
    </dgm:pt>
    <dgm:pt modelId="{A8B3B37A-AADC-46F7-9579-68F4657B1FC5}" type="sibTrans" cxnId="{78C3EFDA-8E31-486E-A729-9AEC821D8867}">
      <dgm:prSet/>
      <dgm:spPr/>
      <dgm:t>
        <a:bodyPr/>
        <a:lstStyle/>
        <a:p>
          <a:endParaRPr lang="en-US"/>
        </a:p>
      </dgm:t>
    </dgm:pt>
    <dgm:pt modelId="{8B990196-0C4C-BF42-BD77-1E362981CC33}" type="pres">
      <dgm:prSet presAssocID="{418E4AE4-42CB-43CF-B128-AB8CABE010F6}" presName="hierChild1" presStyleCnt="0">
        <dgm:presLayoutVars>
          <dgm:chPref val="1"/>
          <dgm:dir/>
          <dgm:animOne val="branch"/>
          <dgm:animLvl val="lvl"/>
          <dgm:resizeHandles/>
        </dgm:presLayoutVars>
      </dgm:prSet>
      <dgm:spPr/>
    </dgm:pt>
    <dgm:pt modelId="{AD574330-DE4E-1546-BE8B-E8B3FA136FD4}" type="pres">
      <dgm:prSet presAssocID="{88EB56D5-58AB-46B8-93A0-660E11F8B32C}" presName="hierRoot1" presStyleCnt="0"/>
      <dgm:spPr/>
    </dgm:pt>
    <dgm:pt modelId="{C2CA982C-0C5B-EA47-9D8B-1C8CEF7DAF43}" type="pres">
      <dgm:prSet presAssocID="{88EB56D5-58AB-46B8-93A0-660E11F8B32C}" presName="composite" presStyleCnt="0"/>
      <dgm:spPr/>
    </dgm:pt>
    <dgm:pt modelId="{5FC64C01-54B5-A04B-81D3-2DCECF5AD3EE}" type="pres">
      <dgm:prSet presAssocID="{88EB56D5-58AB-46B8-93A0-660E11F8B32C}" presName="background" presStyleLbl="node0" presStyleIdx="0" presStyleCnt="2"/>
      <dgm:spPr/>
    </dgm:pt>
    <dgm:pt modelId="{FBC1BAE5-080D-2B4C-A47F-4042D642CB69}" type="pres">
      <dgm:prSet presAssocID="{88EB56D5-58AB-46B8-93A0-660E11F8B32C}" presName="text" presStyleLbl="fgAcc0" presStyleIdx="0" presStyleCnt="2">
        <dgm:presLayoutVars>
          <dgm:chPref val="3"/>
        </dgm:presLayoutVars>
      </dgm:prSet>
      <dgm:spPr/>
    </dgm:pt>
    <dgm:pt modelId="{C8DEDB16-A542-8141-9CDC-0D876A087BF8}" type="pres">
      <dgm:prSet presAssocID="{88EB56D5-58AB-46B8-93A0-660E11F8B32C}" presName="hierChild2" presStyleCnt="0"/>
      <dgm:spPr/>
    </dgm:pt>
    <dgm:pt modelId="{20A17C8B-7ECC-EA40-BDD6-BC8C281025EF}" type="pres">
      <dgm:prSet presAssocID="{74E6A890-EB7E-44EF-B01A-B8526CF0DB96}" presName="hierRoot1" presStyleCnt="0"/>
      <dgm:spPr/>
    </dgm:pt>
    <dgm:pt modelId="{45F14D0B-F283-7649-A575-3F03A48AFE33}" type="pres">
      <dgm:prSet presAssocID="{74E6A890-EB7E-44EF-B01A-B8526CF0DB96}" presName="composite" presStyleCnt="0"/>
      <dgm:spPr/>
    </dgm:pt>
    <dgm:pt modelId="{B9161BDC-93B6-2042-9741-B42C88060019}" type="pres">
      <dgm:prSet presAssocID="{74E6A890-EB7E-44EF-B01A-B8526CF0DB96}" presName="background" presStyleLbl="node0" presStyleIdx="1" presStyleCnt="2"/>
      <dgm:spPr/>
    </dgm:pt>
    <dgm:pt modelId="{7F088002-8AB6-CF47-93F2-CAE8E9790EB9}" type="pres">
      <dgm:prSet presAssocID="{74E6A890-EB7E-44EF-B01A-B8526CF0DB96}" presName="text" presStyleLbl="fgAcc0" presStyleIdx="1" presStyleCnt="2">
        <dgm:presLayoutVars>
          <dgm:chPref val="3"/>
        </dgm:presLayoutVars>
      </dgm:prSet>
      <dgm:spPr/>
    </dgm:pt>
    <dgm:pt modelId="{33D9CC06-1F7B-F443-87BF-4288A0B15FA4}" type="pres">
      <dgm:prSet presAssocID="{74E6A890-EB7E-44EF-B01A-B8526CF0DB96}" presName="hierChild2" presStyleCnt="0"/>
      <dgm:spPr/>
    </dgm:pt>
  </dgm:ptLst>
  <dgm:cxnLst>
    <dgm:cxn modelId="{4C5CD33E-AEF5-0F42-9D43-79BFA0952DA8}" type="presOf" srcId="{88EB56D5-58AB-46B8-93A0-660E11F8B32C}" destId="{FBC1BAE5-080D-2B4C-A47F-4042D642CB69}" srcOrd="0" destOrd="0" presId="urn:microsoft.com/office/officeart/2005/8/layout/hierarchy1"/>
    <dgm:cxn modelId="{57740F72-3E88-9244-B181-E49476D92F25}" type="presOf" srcId="{418E4AE4-42CB-43CF-B128-AB8CABE010F6}" destId="{8B990196-0C4C-BF42-BD77-1E362981CC33}" srcOrd="0" destOrd="0" presId="urn:microsoft.com/office/officeart/2005/8/layout/hierarchy1"/>
    <dgm:cxn modelId="{105EC391-63EC-904D-A7E1-60D848DE2E1F}" type="presOf" srcId="{74E6A890-EB7E-44EF-B01A-B8526CF0DB96}" destId="{7F088002-8AB6-CF47-93F2-CAE8E9790EB9}" srcOrd="0" destOrd="0" presId="urn:microsoft.com/office/officeart/2005/8/layout/hierarchy1"/>
    <dgm:cxn modelId="{6A3C05B7-E1FF-476A-8BE8-884936D5CC24}" srcId="{418E4AE4-42CB-43CF-B128-AB8CABE010F6}" destId="{88EB56D5-58AB-46B8-93A0-660E11F8B32C}" srcOrd="0" destOrd="0" parTransId="{D10EEBB1-F9D7-4B1E-BECF-830894FCD0BC}" sibTransId="{7A7A09DA-A013-4A5D-9CAD-0FB0DC5125A3}"/>
    <dgm:cxn modelId="{78C3EFDA-8E31-486E-A729-9AEC821D8867}" srcId="{418E4AE4-42CB-43CF-B128-AB8CABE010F6}" destId="{74E6A890-EB7E-44EF-B01A-B8526CF0DB96}" srcOrd="1" destOrd="0" parTransId="{D4C575E4-157B-4AE7-97C3-DB41689B1F34}" sibTransId="{A8B3B37A-AADC-46F7-9579-68F4657B1FC5}"/>
    <dgm:cxn modelId="{04414A83-14C9-D64F-BB6E-7AA7AB916751}" type="presParOf" srcId="{8B990196-0C4C-BF42-BD77-1E362981CC33}" destId="{AD574330-DE4E-1546-BE8B-E8B3FA136FD4}" srcOrd="0" destOrd="0" presId="urn:microsoft.com/office/officeart/2005/8/layout/hierarchy1"/>
    <dgm:cxn modelId="{CCA336DD-9CC7-FB43-A80F-C5299132CE64}" type="presParOf" srcId="{AD574330-DE4E-1546-BE8B-E8B3FA136FD4}" destId="{C2CA982C-0C5B-EA47-9D8B-1C8CEF7DAF43}" srcOrd="0" destOrd="0" presId="urn:microsoft.com/office/officeart/2005/8/layout/hierarchy1"/>
    <dgm:cxn modelId="{17936E12-1367-6848-8290-AEFF05ABD92B}" type="presParOf" srcId="{C2CA982C-0C5B-EA47-9D8B-1C8CEF7DAF43}" destId="{5FC64C01-54B5-A04B-81D3-2DCECF5AD3EE}" srcOrd="0" destOrd="0" presId="urn:microsoft.com/office/officeart/2005/8/layout/hierarchy1"/>
    <dgm:cxn modelId="{0DA5111C-00F4-F542-82C1-7A31C98BE399}" type="presParOf" srcId="{C2CA982C-0C5B-EA47-9D8B-1C8CEF7DAF43}" destId="{FBC1BAE5-080D-2B4C-A47F-4042D642CB69}" srcOrd="1" destOrd="0" presId="urn:microsoft.com/office/officeart/2005/8/layout/hierarchy1"/>
    <dgm:cxn modelId="{637CF8BB-14FE-9D46-BDE8-1AE6FD9664B2}" type="presParOf" srcId="{AD574330-DE4E-1546-BE8B-E8B3FA136FD4}" destId="{C8DEDB16-A542-8141-9CDC-0D876A087BF8}" srcOrd="1" destOrd="0" presId="urn:microsoft.com/office/officeart/2005/8/layout/hierarchy1"/>
    <dgm:cxn modelId="{7A1A2C7D-2D91-D543-8AE1-F88F3E6E1122}" type="presParOf" srcId="{8B990196-0C4C-BF42-BD77-1E362981CC33}" destId="{20A17C8B-7ECC-EA40-BDD6-BC8C281025EF}" srcOrd="1" destOrd="0" presId="urn:microsoft.com/office/officeart/2005/8/layout/hierarchy1"/>
    <dgm:cxn modelId="{F7723879-1156-5A4A-BF37-91B9A7803C57}" type="presParOf" srcId="{20A17C8B-7ECC-EA40-BDD6-BC8C281025EF}" destId="{45F14D0B-F283-7649-A575-3F03A48AFE33}" srcOrd="0" destOrd="0" presId="urn:microsoft.com/office/officeart/2005/8/layout/hierarchy1"/>
    <dgm:cxn modelId="{2487032D-F24F-B640-AF9D-261F732D9A4B}" type="presParOf" srcId="{45F14D0B-F283-7649-A575-3F03A48AFE33}" destId="{B9161BDC-93B6-2042-9741-B42C88060019}" srcOrd="0" destOrd="0" presId="urn:microsoft.com/office/officeart/2005/8/layout/hierarchy1"/>
    <dgm:cxn modelId="{6FFBF071-6E72-D94A-923C-77B502058CB6}" type="presParOf" srcId="{45F14D0B-F283-7649-A575-3F03A48AFE33}" destId="{7F088002-8AB6-CF47-93F2-CAE8E9790EB9}" srcOrd="1" destOrd="0" presId="urn:microsoft.com/office/officeart/2005/8/layout/hierarchy1"/>
    <dgm:cxn modelId="{77012261-C213-5C4C-AC57-BE28D546AD27}" type="presParOf" srcId="{20A17C8B-7ECC-EA40-BDD6-BC8C281025EF}" destId="{33D9CC06-1F7B-F443-87BF-4288A0B15F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F77613-CA79-438D-B458-A93A5B7C1C0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FD0FE60-6E76-4D1D-A2F9-00E060DC31A7}">
      <dgm:prSet/>
      <dgm:spPr/>
      <dgm:t>
        <a:bodyPr/>
        <a:lstStyle/>
        <a:p>
          <a:pPr>
            <a:lnSpc>
              <a:spcPct val="100000"/>
            </a:lnSpc>
          </a:pPr>
          <a:r>
            <a:rPr lang="en-GB"/>
            <a:t>This course is made up of 4 units </a:t>
          </a:r>
          <a:endParaRPr lang="en-US"/>
        </a:p>
      </dgm:t>
    </dgm:pt>
    <dgm:pt modelId="{F9845B66-8C5F-4888-83D7-07C252714025}" type="parTrans" cxnId="{A993A021-2874-4245-94A4-B88FA52AD728}">
      <dgm:prSet/>
      <dgm:spPr/>
      <dgm:t>
        <a:bodyPr/>
        <a:lstStyle/>
        <a:p>
          <a:endParaRPr lang="en-US"/>
        </a:p>
      </dgm:t>
    </dgm:pt>
    <dgm:pt modelId="{59722108-4D2C-4BBF-A2E2-8106DE0627D7}" type="sibTrans" cxnId="{A993A021-2874-4245-94A4-B88FA52AD728}">
      <dgm:prSet/>
      <dgm:spPr/>
      <dgm:t>
        <a:bodyPr/>
        <a:lstStyle/>
        <a:p>
          <a:pPr>
            <a:lnSpc>
              <a:spcPct val="100000"/>
            </a:lnSpc>
          </a:pPr>
          <a:endParaRPr lang="en-US"/>
        </a:p>
      </dgm:t>
    </dgm:pt>
    <dgm:pt modelId="{60951B4C-BA33-4C80-9CE3-C25475C27739}">
      <dgm:prSet/>
      <dgm:spPr/>
      <dgm:t>
        <a:bodyPr/>
        <a:lstStyle/>
        <a:p>
          <a:pPr>
            <a:lnSpc>
              <a:spcPct val="100000"/>
            </a:lnSpc>
          </a:pPr>
          <a:r>
            <a:rPr lang="en-GB"/>
            <a:t>These will be taught over the two years</a:t>
          </a:r>
          <a:endParaRPr lang="en-US"/>
        </a:p>
      </dgm:t>
    </dgm:pt>
    <dgm:pt modelId="{EE705C6D-C238-43F6-9878-68C4F26F5615}" type="parTrans" cxnId="{8568C2F6-A819-468E-A0E5-2348CA4C2B12}">
      <dgm:prSet/>
      <dgm:spPr/>
      <dgm:t>
        <a:bodyPr/>
        <a:lstStyle/>
        <a:p>
          <a:endParaRPr lang="en-US"/>
        </a:p>
      </dgm:t>
    </dgm:pt>
    <dgm:pt modelId="{E8AF0F3D-1B6A-4F02-A9BC-7FD312115C66}" type="sibTrans" cxnId="{8568C2F6-A819-468E-A0E5-2348CA4C2B12}">
      <dgm:prSet/>
      <dgm:spPr/>
      <dgm:t>
        <a:bodyPr/>
        <a:lstStyle/>
        <a:p>
          <a:pPr>
            <a:lnSpc>
              <a:spcPct val="100000"/>
            </a:lnSpc>
          </a:pPr>
          <a:endParaRPr lang="en-US"/>
        </a:p>
      </dgm:t>
    </dgm:pt>
    <dgm:pt modelId="{A9241720-99FB-46C8-98B6-642EC9D039EE}">
      <dgm:prSet/>
      <dgm:spPr/>
      <dgm:t>
        <a:bodyPr/>
        <a:lstStyle/>
        <a:p>
          <a:pPr>
            <a:lnSpc>
              <a:spcPct val="100000"/>
            </a:lnSpc>
          </a:pPr>
          <a:r>
            <a:rPr lang="en-GB"/>
            <a:t>ALL need to be completed in order to pass the course</a:t>
          </a:r>
          <a:endParaRPr lang="en-US"/>
        </a:p>
      </dgm:t>
    </dgm:pt>
    <dgm:pt modelId="{59103757-4B51-4300-9CEB-A46FD4656B8B}" type="parTrans" cxnId="{6D47BFBC-F8D7-474B-ADFD-C2038FD7337D}">
      <dgm:prSet/>
      <dgm:spPr/>
      <dgm:t>
        <a:bodyPr/>
        <a:lstStyle/>
        <a:p>
          <a:endParaRPr lang="en-US"/>
        </a:p>
      </dgm:t>
    </dgm:pt>
    <dgm:pt modelId="{C5384017-CDAA-414A-950D-DABA365D2FB7}" type="sibTrans" cxnId="{6D47BFBC-F8D7-474B-ADFD-C2038FD7337D}">
      <dgm:prSet/>
      <dgm:spPr/>
      <dgm:t>
        <a:bodyPr/>
        <a:lstStyle/>
        <a:p>
          <a:pPr>
            <a:lnSpc>
              <a:spcPct val="100000"/>
            </a:lnSpc>
          </a:pPr>
          <a:endParaRPr lang="en-US"/>
        </a:p>
      </dgm:t>
    </dgm:pt>
    <dgm:pt modelId="{139172E9-A519-425A-A18E-A891E59BB954}">
      <dgm:prSet/>
      <dgm:spPr/>
      <dgm:t>
        <a:bodyPr/>
        <a:lstStyle/>
        <a:p>
          <a:pPr>
            <a:lnSpc>
              <a:spcPct val="100000"/>
            </a:lnSpc>
          </a:pPr>
          <a:r>
            <a:rPr lang="en-GB"/>
            <a:t>All are marked by us AND an external examiner</a:t>
          </a:r>
          <a:endParaRPr lang="en-US"/>
        </a:p>
      </dgm:t>
    </dgm:pt>
    <dgm:pt modelId="{8BC7FCB6-79C9-427E-9075-9E3B97C9E778}" type="parTrans" cxnId="{F2ACE2D6-E142-419F-8AB6-86B37FD382E1}">
      <dgm:prSet/>
      <dgm:spPr/>
      <dgm:t>
        <a:bodyPr/>
        <a:lstStyle/>
        <a:p>
          <a:endParaRPr lang="en-US"/>
        </a:p>
      </dgm:t>
    </dgm:pt>
    <dgm:pt modelId="{C4CC66A6-5C64-4572-84B7-F8B9A6358500}" type="sibTrans" cxnId="{F2ACE2D6-E142-419F-8AB6-86B37FD382E1}">
      <dgm:prSet/>
      <dgm:spPr/>
      <dgm:t>
        <a:bodyPr/>
        <a:lstStyle/>
        <a:p>
          <a:endParaRPr lang="en-US"/>
        </a:p>
      </dgm:t>
    </dgm:pt>
    <dgm:pt modelId="{374E3D39-D73A-4624-8233-B4AE76EAF58D}" type="pres">
      <dgm:prSet presAssocID="{27F77613-CA79-438D-B458-A93A5B7C1C01}" presName="root" presStyleCnt="0">
        <dgm:presLayoutVars>
          <dgm:dir/>
          <dgm:resizeHandles val="exact"/>
        </dgm:presLayoutVars>
      </dgm:prSet>
      <dgm:spPr/>
    </dgm:pt>
    <dgm:pt modelId="{B9F1F7C4-CA56-4770-86C6-67B682395B79}" type="pres">
      <dgm:prSet presAssocID="{27F77613-CA79-438D-B458-A93A5B7C1C01}" presName="container" presStyleCnt="0">
        <dgm:presLayoutVars>
          <dgm:dir/>
          <dgm:resizeHandles val="exact"/>
        </dgm:presLayoutVars>
      </dgm:prSet>
      <dgm:spPr/>
    </dgm:pt>
    <dgm:pt modelId="{B903A0EF-CDCC-4139-880E-7C7ECE5D736C}" type="pres">
      <dgm:prSet presAssocID="{9FD0FE60-6E76-4D1D-A2F9-00E060DC31A7}" presName="compNode" presStyleCnt="0"/>
      <dgm:spPr/>
    </dgm:pt>
    <dgm:pt modelId="{DAF6108A-36FC-45EB-8809-E114FFAA48DF}" type="pres">
      <dgm:prSet presAssocID="{9FD0FE60-6E76-4D1D-A2F9-00E060DC31A7}" presName="iconBgRect" presStyleLbl="bgShp" presStyleIdx="0" presStyleCnt="4"/>
      <dgm:spPr/>
    </dgm:pt>
    <dgm:pt modelId="{063E1D41-D2CD-4B42-940F-EE7CA341EF34}" type="pres">
      <dgm:prSet presAssocID="{9FD0FE60-6E76-4D1D-A2F9-00E060DC31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19299D88-61A7-489C-BF9A-F2C60E218DED}" type="pres">
      <dgm:prSet presAssocID="{9FD0FE60-6E76-4D1D-A2F9-00E060DC31A7}" presName="spaceRect" presStyleCnt="0"/>
      <dgm:spPr/>
    </dgm:pt>
    <dgm:pt modelId="{7376055C-F0D2-41EC-8FDA-4C396D7AD677}" type="pres">
      <dgm:prSet presAssocID="{9FD0FE60-6E76-4D1D-A2F9-00E060DC31A7}" presName="textRect" presStyleLbl="revTx" presStyleIdx="0" presStyleCnt="4">
        <dgm:presLayoutVars>
          <dgm:chMax val="1"/>
          <dgm:chPref val="1"/>
        </dgm:presLayoutVars>
      </dgm:prSet>
      <dgm:spPr/>
    </dgm:pt>
    <dgm:pt modelId="{8CED8167-A96D-4A7F-ACF2-8B8C0A79F787}" type="pres">
      <dgm:prSet presAssocID="{59722108-4D2C-4BBF-A2E2-8106DE0627D7}" presName="sibTrans" presStyleLbl="sibTrans2D1" presStyleIdx="0" presStyleCnt="0"/>
      <dgm:spPr/>
    </dgm:pt>
    <dgm:pt modelId="{ADEB5499-A8D0-44EE-89A5-5A59D836FF77}" type="pres">
      <dgm:prSet presAssocID="{60951B4C-BA33-4C80-9CE3-C25475C27739}" presName="compNode" presStyleCnt="0"/>
      <dgm:spPr/>
    </dgm:pt>
    <dgm:pt modelId="{7D853F29-CF38-4375-9E39-FF2267CAC3D5}" type="pres">
      <dgm:prSet presAssocID="{60951B4C-BA33-4C80-9CE3-C25475C27739}" presName="iconBgRect" presStyleLbl="bgShp" presStyleIdx="1" presStyleCnt="4"/>
      <dgm:spPr/>
    </dgm:pt>
    <dgm:pt modelId="{081E87A0-3100-4DAD-ADFC-07EFDAA5D013}" type="pres">
      <dgm:prSet presAssocID="{60951B4C-BA33-4C80-9CE3-C25475C2773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5082B33-E4F9-49FB-A3DC-E934A8FFB58D}" type="pres">
      <dgm:prSet presAssocID="{60951B4C-BA33-4C80-9CE3-C25475C27739}" presName="spaceRect" presStyleCnt="0"/>
      <dgm:spPr/>
    </dgm:pt>
    <dgm:pt modelId="{1850EAD7-9A36-4B75-BC48-A1D2E20FFC01}" type="pres">
      <dgm:prSet presAssocID="{60951B4C-BA33-4C80-9CE3-C25475C27739}" presName="textRect" presStyleLbl="revTx" presStyleIdx="1" presStyleCnt="4">
        <dgm:presLayoutVars>
          <dgm:chMax val="1"/>
          <dgm:chPref val="1"/>
        </dgm:presLayoutVars>
      </dgm:prSet>
      <dgm:spPr/>
    </dgm:pt>
    <dgm:pt modelId="{5B653337-F99E-46B3-AFC1-25B34BC44DC7}" type="pres">
      <dgm:prSet presAssocID="{E8AF0F3D-1B6A-4F02-A9BC-7FD312115C66}" presName="sibTrans" presStyleLbl="sibTrans2D1" presStyleIdx="0" presStyleCnt="0"/>
      <dgm:spPr/>
    </dgm:pt>
    <dgm:pt modelId="{F33AAD59-F76D-4C0D-AF6C-9AC73BEE2602}" type="pres">
      <dgm:prSet presAssocID="{A9241720-99FB-46C8-98B6-642EC9D039EE}" presName="compNode" presStyleCnt="0"/>
      <dgm:spPr/>
    </dgm:pt>
    <dgm:pt modelId="{A5541EFF-2920-4D91-9D54-1D03A718543C}" type="pres">
      <dgm:prSet presAssocID="{A9241720-99FB-46C8-98B6-642EC9D039EE}" presName="iconBgRect" presStyleLbl="bgShp" presStyleIdx="2" presStyleCnt="4"/>
      <dgm:spPr/>
    </dgm:pt>
    <dgm:pt modelId="{CC2326CA-4496-4B1C-B16A-1DB7E448E200}" type="pres">
      <dgm:prSet presAssocID="{A9241720-99FB-46C8-98B6-642EC9D039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0BAB3780-C8AD-4E26-9B46-D6C23BD29BD3}" type="pres">
      <dgm:prSet presAssocID="{A9241720-99FB-46C8-98B6-642EC9D039EE}" presName="spaceRect" presStyleCnt="0"/>
      <dgm:spPr/>
    </dgm:pt>
    <dgm:pt modelId="{94961C8A-5E2B-4800-8938-EFE397A7D44D}" type="pres">
      <dgm:prSet presAssocID="{A9241720-99FB-46C8-98B6-642EC9D039EE}" presName="textRect" presStyleLbl="revTx" presStyleIdx="2" presStyleCnt="4">
        <dgm:presLayoutVars>
          <dgm:chMax val="1"/>
          <dgm:chPref val="1"/>
        </dgm:presLayoutVars>
      </dgm:prSet>
      <dgm:spPr/>
    </dgm:pt>
    <dgm:pt modelId="{33DB7803-FB80-44B8-8551-A7279A14BD81}" type="pres">
      <dgm:prSet presAssocID="{C5384017-CDAA-414A-950D-DABA365D2FB7}" presName="sibTrans" presStyleLbl="sibTrans2D1" presStyleIdx="0" presStyleCnt="0"/>
      <dgm:spPr/>
    </dgm:pt>
    <dgm:pt modelId="{A6387ED1-6743-4E71-BB66-7E8B5C308DDF}" type="pres">
      <dgm:prSet presAssocID="{139172E9-A519-425A-A18E-A891E59BB954}" presName="compNode" presStyleCnt="0"/>
      <dgm:spPr/>
    </dgm:pt>
    <dgm:pt modelId="{F64BE550-9591-4360-A1C1-A4EC6FD8E4EE}" type="pres">
      <dgm:prSet presAssocID="{139172E9-A519-425A-A18E-A891E59BB954}" presName="iconBgRect" presStyleLbl="bgShp" presStyleIdx="3" presStyleCnt="4"/>
      <dgm:spPr/>
    </dgm:pt>
    <dgm:pt modelId="{B4D29178-D440-47A7-BC8F-F43A6675B4B3}" type="pres">
      <dgm:prSet presAssocID="{139172E9-A519-425A-A18E-A891E59BB9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88313141-D066-40EE-BB06-152C97FB7E10}" type="pres">
      <dgm:prSet presAssocID="{139172E9-A519-425A-A18E-A891E59BB954}" presName="spaceRect" presStyleCnt="0"/>
      <dgm:spPr/>
    </dgm:pt>
    <dgm:pt modelId="{1B8EBF43-C7C3-4396-A90A-E7011FE4C6CF}" type="pres">
      <dgm:prSet presAssocID="{139172E9-A519-425A-A18E-A891E59BB954}" presName="textRect" presStyleLbl="revTx" presStyleIdx="3" presStyleCnt="4">
        <dgm:presLayoutVars>
          <dgm:chMax val="1"/>
          <dgm:chPref val="1"/>
        </dgm:presLayoutVars>
      </dgm:prSet>
      <dgm:spPr/>
    </dgm:pt>
  </dgm:ptLst>
  <dgm:cxnLst>
    <dgm:cxn modelId="{3D65C200-2B0E-EC4B-8E35-4BF48D6876C3}" type="presOf" srcId="{60951B4C-BA33-4C80-9CE3-C25475C27739}" destId="{1850EAD7-9A36-4B75-BC48-A1D2E20FFC01}" srcOrd="0" destOrd="0" presId="urn:microsoft.com/office/officeart/2018/2/layout/IconCircleList"/>
    <dgm:cxn modelId="{2F8FD107-7E42-A142-8512-E94663E6B6CE}" type="presOf" srcId="{E8AF0F3D-1B6A-4F02-A9BC-7FD312115C66}" destId="{5B653337-F99E-46B3-AFC1-25B34BC44DC7}" srcOrd="0" destOrd="0" presId="urn:microsoft.com/office/officeart/2018/2/layout/IconCircleList"/>
    <dgm:cxn modelId="{A993A021-2874-4245-94A4-B88FA52AD728}" srcId="{27F77613-CA79-438D-B458-A93A5B7C1C01}" destId="{9FD0FE60-6E76-4D1D-A2F9-00E060DC31A7}" srcOrd="0" destOrd="0" parTransId="{F9845B66-8C5F-4888-83D7-07C252714025}" sibTransId="{59722108-4D2C-4BBF-A2E2-8106DE0627D7}"/>
    <dgm:cxn modelId="{E2B83140-7508-D047-B5F5-D5211990ABBA}" type="presOf" srcId="{139172E9-A519-425A-A18E-A891E59BB954}" destId="{1B8EBF43-C7C3-4396-A90A-E7011FE4C6CF}" srcOrd="0" destOrd="0" presId="urn:microsoft.com/office/officeart/2018/2/layout/IconCircleList"/>
    <dgm:cxn modelId="{04EDC942-BFC3-E04F-B051-7D0DFCE4482D}" type="presOf" srcId="{27F77613-CA79-438D-B458-A93A5B7C1C01}" destId="{374E3D39-D73A-4624-8233-B4AE76EAF58D}" srcOrd="0" destOrd="0" presId="urn:microsoft.com/office/officeart/2018/2/layout/IconCircleList"/>
    <dgm:cxn modelId="{CBC5EB4F-7254-CE48-A914-618A952C16E4}" type="presOf" srcId="{59722108-4D2C-4BBF-A2E2-8106DE0627D7}" destId="{8CED8167-A96D-4A7F-ACF2-8B8C0A79F787}" srcOrd="0" destOrd="0" presId="urn:microsoft.com/office/officeart/2018/2/layout/IconCircleList"/>
    <dgm:cxn modelId="{DEAFF295-5FFE-F947-B15B-804EA32FAF5F}" type="presOf" srcId="{9FD0FE60-6E76-4D1D-A2F9-00E060DC31A7}" destId="{7376055C-F0D2-41EC-8FDA-4C396D7AD677}" srcOrd="0" destOrd="0" presId="urn:microsoft.com/office/officeart/2018/2/layout/IconCircleList"/>
    <dgm:cxn modelId="{6D47BFBC-F8D7-474B-ADFD-C2038FD7337D}" srcId="{27F77613-CA79-438D-B458-A93A5B7C1C01}" destId="{A9241720-99FB-46C8-98B6-642EC9D039EE}" srcOrd="2" destOrd="0" parTransId="{59103757-4B51-4300-9CEB-A46FD4656B8B}" sibTransId="{C5384017-CDAA-414A-950D-DABA365D2FB7}"/>
    <dgm:cxn modelId="{ABA25DD5-7663-EF49-81C3-337A5A731009}" type="presOf" srcId="{C5384017-CDAA-414A-950D-DABA365D2FB7}" destId="{33DB7803-FB80-44B8-8551-A7279A14BD81}" srcOrd="0" destOrd="0" presId="urn:microsoft.com/office/officeart/2018/2/layout/IconCircleList"/>
    <dgm:cxn modelId="{F2ACE2D6-E142-419F-8AB6-86B37FD382E1}" srcId="{27F77613-CA79-438D-B458-A93A5B7C1C01}" destId="{139172E9-A519-425A-A18E-A891E59BB954}" srcOrd="3" destOrd="0" parTransId="{8BC7FCB6-79C9-427E-9075-9E3B97C9E778}" sibTransId="{C4CC66A6-5C64-4572-84B7-F8B9A6358500}"/>
    <dgm:cxn modelId="{B58260D7-AF69-D340-AC04-892418935695}" type="presOf" srcId="{A9241720-99FB-46C8-98B6-642EC9D039EE}" destId="{94961C8A-5E2B-4800-8938-EFE397A7D44D}" srcOrd="0" destOrd="0" presId="urn:microsoft.com/office/officeart/2018/2/layout/IconCircleList"/>
    <dgm:cxn modelId="{8568C2F6-A819-468E-A0E5-2348CA4C2B12}" srcId="{27F77613-CA79-438D-B458-A93A5B7C1C01}" destId="{60951B4C-BA33-4C80-9CE3-C25475C27739}" srcOrd="1" destOrd="0" parTransId="{EE705C6D-C238-43F6-9878-68C4F26F5615}" sibTransId="{E8AF0F3D-1B6A-4F02-A9BC-7FD312115C66}"/>
    <dgm:cxn modelId="{C5528DBD-24F0-4248-954A-1054DCE4752C}" type="presParOf" srcId="{374E3D39-D73A-4624-8233-B4AE76EAF58D}" destId="{B9F1F7C4-CA56-4770-86C6-67B682395B79}" srcOrd="0" destOrd="0" presId="urn:microsoft.com/office/officeart/2018/2/layout/IconCircleList"/>
    <dgm:cxn modelId="{4ABD311B-D2B4-BA42-AE00-12CE67D631B5}" type="presParOf" srcId="{B9F1F7C4-CA56-4770-86C6-67B682395B79}" destId="{B903A0EF-CDCC-4139-880E-7C7ECE5D736C}" srcOrd="0" destOrd="0" presId="urn:microsoft.com/office/officeart/2018/2/layout/IconCircleList"/>
    <dgm:cxn modelId="{B6EDB877-D6EC-F44F-B580-194E6F0CD18F}" type="presParOf" srcId="{B903A0EF-CDCC-4139-880E-7C7ECE5D736C}" destId="{DAF6108A-36FC-45EB-8809-E114FFAA48DF}" srcOrd="0" destOrd="0" presId="urn:microsoft.com/office/officeart/2018/2/layout/IconCircleList"/>
    <dgm:cxn modelId="{F7C9F622-FCE8-674C-AF3F-1E715C0601BA}" type="presParOf" srcId="{B903A0EF-CDCC-4139-880E-7C7ECE5D736C}" destId="{063E1D41-D2CD-4B42-940F-EE7CA341EF34}" srcOrd="1" destOrd="0" presId="urn:microsoft.com/office/officeart/2018/2/layout/IconCircleList"/>
    <dgm:cxn modelId="{5E7DD728-5D39-F946-873D-42E9522E8264}" type="presParOf" srcId="{B903A0EF-CDCC-4139-880E-7C7ECE5D736C}" destId="{19299D88-61A7-489C-BF9A-F2C60E218DED}" srcOrd="2" destOrd="0" presId="urn:microsoft.com/office/officeart/2018/2/layout/IconCircleList"/>
    <dgm:cxn modelId="{8D0D2246-D00D-4249-93B9-20FC11B807F5}" type="presParOf" srcId="{B903A0EF-CDCC-4139-880E-7C7ECE5D736C}" destId="{7376055C-F0D2-41EC-8FDA-4C396D7AD677}" srcOrd="3" destOrd="0" presId="urn:microsoft.com/office/officeart/2018/2/layout/IconCircleList"/>
    <dgm:cxn modelId="{EEDA3BB1-5B5C-A449-9266-D22204A90C1A}" type="presParOf" srcId="{B9F1F7C4-CA56-4770-86C6-67B682395B79}" destId="{8CED8167-A96D-4A7F-ACF2-8B8C0A79F787}" srcOrd="1" destOrd="0" presId="urn:microsoft.com/office/officeart/2018/2/layout/IconCircleList"/>
    <dgm:cxn modelId="{58FD0061-336D-D041-B67B-23F65F097859}" type="presParOf" srcId="{B9F1F7C4-CA56-4770-86C6-67B682395B79}" destId="{ADEB5499-A8D0-44EE-89A5-5A59D836FF77}" srcOrd="2" destOrd="0" presId="urn:microsoft.com/office/officeart/2018/2/layout/IconCircleList"/>
    <dgm:cxn modelId="{82B5C72D-AF19-7D43-A3A0-21B08CF9B7EF}" type="presParOf" srcId="{ADEB5499-A8D0-44EE-89A5-5A59D836FF77}" destId="{7D853F29-CF38-4375-9E39-FF2267CAC3D5}" srcOrd="0" destOrd="0" presId="urn:microsoft.com/office/officeart/2018/2/layout/IconCircleList"/>
    <dgm:cxn modelId="{9E771BC3-A02B-F04A-BC6D-9CFEAFFE24DD}" type="presParOf" srcId="{ADEB5499-A8D0-44EE-89A5-5A59D836FF77}" destId="{081E87A0-3100-4DAD-ADFC-07EFDAA5D013}" srcOrd="1" destOrd="0" presId="urn:microsoft.com/office/officeart/2018/2/layout/IconCircleList"/>
    <dgm:cxn modelId="{D7321853-B0E4-A340-918E-6CA393FD36F7}" type="presParOf" srcId="{ADEB5499-A8D0-44EE-89A5-5A59D836FF77}" destId="{95082B33-E4F9-49FB-A3DC-E934A8FFB58D}" srcOrd="2" destOrd="0" presId="urn:microsoft.com/office/officeart/2018/2/layout/IconCircleList"/>
    <dgm:cxn modelId="{63ED2E65-C037-1E48-8FDE-1E457B28FF4E}" type="presParOf" srcId="{ADEB5499-A8D0-44EE-89A5-5A59D836FF77}" destId="{1850EAD7-9A36-4B75-BC48-A1D2E20FFC01}" srcOrd="3" destOrd="0" presId="urn:microsoft.com/office/officeart/2018/2/layout/IconCircleList"/>
    <dgm:cxn modelId="{20DA27FE-6B67-9F49-8799-40AD7DB5A58A}" type="presParOf" srcId="{B9F1F7C4-CA56-4770-86C6-67B682395B79}" destId="{5B653337-F99E-46B3-AFC1-25B34BC44DC7}" srcOrd="3" destOrd="0" presId="urn:microsoft.com/office/officeart/2018/2/layout/IconCircleList"/>
    <dgm:cxn modelId="{EC62FED4-F658-3B43-A03F-6CF487EF0BC2}" type="presParOf" srcId="{B9F1F7C4-CA56-4770-86C6-67B682395B79}" destId="{F33AAD59-F76D-4C0D-AF6C-9AC73BEE2602}" srcOrd="4" destOrd="0" presId="urn:microsoft.com/office/officeart/2018/2/layout/IconCircleList"/>
    <dgm:cxn modelId="{341D790E-4134-484B-9E87-16CC4BF34161}" type="presParOf" srcId="{F33AAD59-F76D-4C0D-AF6C-9AC73BEE2602}" destId="{A5541EFF-2920-4D91-9D54-1D03A718543C}" srcOrd="0" destOrd="0" presId="urn:microsoft.com/office/officeart/2018/2/layout/IconCircleList"/>
    <dgm:cxn modelId="{7904AFD4-A7E7-E24D-ADAA-C084C6478F0A}" type="presParOf" srcId="{F33AAD59-F76D-4C0D-AF6C-9AC73BEE2602}" destId="{CC2326CA-4496-4B1C-B16A-1DB7E448E200}" srcOrd="1" destOrd="0" presId="urn:microsoft.com/office/officeart/2018/2/layout/IconCircleList"/>
    <dgm:cxn modelId="{F2CED7B4-4F1B-AE42-9235-23419EEE18B5}" type="presParOf" srcId="{F33AAD59-F76D-4C0D-AF6C-9AC73BEE2602}" destId="{0BAB3780-C8AD-4E26-9B46-D6C23BD29BD3}" srcOrd="2" destOrd="0" presId="urn:microsoft.com/office/officeart/2018/2/layout/IconCircleList"/>
    <dgm:cxn modelId="{5F380BD6-57A1-8844-BC2E-73062890528D}" type="presParOf" srcId="{F33AAD59-F76D-4C0D-AF6C-9AC73BEE2602}" destId="{94961C8A-5E2B-4800-8938-EFE397A7D44D}" srcOrd="3" destOrd="0" presId="urn:microsoft.com/office/officeart/2018/2/layout/IconCircleList"/>
    <dgm:cxn modelId="{E08E600F-9573-CB4B-8934-6811064EE7C1}" type="presParOf" srcId="{B9F1F7C4-CA56-4770-86C6-67B682395B79}" destId="{33DB7803-FB80-44B8-8551-A7279A14BD81}" srcOrd="5" destOrd="0" presId="urn:microsoft.com/office/officeart/2018/2/layout/IconCircleList"/>
    <dgm:cxn modelId="{AE29CECD-4CB7-9745-A4A1-CD372DD31E2B}" type="presParOf" srcId="{B9F1F7C4-CA56-4770-86C6-67B682395B79}" destId="{A6387ED1-6743-4E71-BB66-7E8B5C308DDF}" srcOrd="6" destOrd="0" presId="urn:microsoft.com/office/officeart/2018/2/layout/IconCircleList"/>
    <dgm:cxn modelId="{0F70DFCC-96A5-5348-8EF2-CACC38E04D62}" type="presParOf" srcId="{A6387ED1-6743-4E71-BB66-7E8B5C308DDF}" destId="{F64BE550-9591-4360-A1C1-A4EC6FD8E4EE}" srcOrd="0" destOrd="0" presId="urn:microsoft.com/office/officeart/2018/2/layout/IconCircleList"/>
    <dgm:cxn modelId="{8A0998DF-4947-EC42-8BDB-2DAAC039B95A}" type="presParOf" srcId="{A6387ED1-6743-4E71-BB66-7E8B5C308DDF}" destId="{B4D29178-D440-47A7-BC8F-F43A6675B4B3}" srcOrd="1" destOrd="0" presId="urn:microsoft.com/office/officeart/2018/2/layout/IconCircleList"/>
    <dgm:cxn modelId="{C89F6D51-EE34-EB43-B43C-B293B1633648}" type="presParOf" srcId="{A6387ED1-6743-4E71-BB66-7E8B5C308DDF}" destId="{88313141-D066-40EE-BB06-152C97FB7E10}" srcOrd="2" destOrd="0" presId="urn:microsoft.com/office/officeart/2018/2/layout/IconCircleList"/>
    <dgm:cxn modelId="{856B749D-E978-DA45-8291-0058D3EB4442}" type="presParOf" srcId="{A6387ED1-6743-4E71-BB66-7E8B5C308DDF}" destId="{1B8EBF43-C7C3-4396-A90A-E7011FE4C6C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65898F-B4C2-4A19-8202-30AF271FA935}"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9896614A-C28B-478C-85F2-80F2994A9679}">
      <dgm:prSet/>
      <dgm:spPr/>
      <dgm:t>
        <a:bodyPr/>
        <a:lstStyle/>
        <a:p>
          <a:r>
            <a:rPr lang="en-GB"/>
            <a:t>Yes you are! </a:t>
          </a:r>
          <a:endParaRPr lang="en-US"/>
        </a:p>
      </dgm:t>
    </dgm:pt>
    <dgm:pt modelId="{D6C1CE75-8EDF-4097-A400-C76B62D1C659}" type="parTrans" cxnId="{872331B4-3027-4DD6-AC6A-F73D8E7F52FE}">
      <dgm:prSet/>
      <dgm:spPr/>
      <dgm:t>
        <a:bodyPr/>
        <a:lstStyle/>
        <a:p>
          <a:endParaRPr lang="en-US"/>
        </a:p>
      </dgm:t>
    </dgm:pt>
    <dgm:pt modelId="{7298EE84-7820-4103-8039-916972839C7F}" type="sibTrans" cxnId="{872331B4-3027-4DD6-AC6A-F73D8E7F52FE}">
      <dgm:prSet/>
      <dgm:spPr/>
      <dgm:t>
        <a:bodyPr/>
        <a:lstStyle/>
        <a:p>
          <a:endParaRPr lang="en-US"/>
        </a:p>
      </dgm:t>
    </dgm:pt>
    <dgm:pt modelId="{26A9BDF8-0239-4B18-8FCD-565103F5DCE2}">
      <dgm:prSet/>
      <dgm:spPr/>
      <dgm:t>
        <a:bodyPr/>
        <a:lstStyle/>
        <a:p>
          <a:r>
            <a:rPr lang="en-GB" dirty="0"/>
            <a:t>And if you’re reading this and haven’t put Music Technology down as an option for next year, let us know as soon as you can!!</a:t>
          </a:r>
          <a:endParaRPr lang="en-US" dirty="0"/>
        </a:p>
      </dgm:t>
    </dgm:pt>
    <dgm:pt modelId="{12B14414-CF54-4F81-99D8-B48273D2216E}" type="parTrans" cxnId="{FC6AEBD1-407F-4B94-9014-3CB12DFE7C2C}">
      <dgm:prSet/>
      <dgm:spPr/>
      <dgm:t>
        <a:bodyPr/>
        <a:lstStyle/>
        <a:p>
          <a:endParaRPr lang="en-US"/>
        </a:p>
      </dgm:t>
    </dgm:pt>
    <dgm:pt modelId="{889FE1BE-5DE5-4834-9F4F-A1285E66F718}" type="sibTrans" cxnId="{FC6AEBD1-407F-4B94-9014-3CB12DFE7C2C}">
      <dgm:prSet/>
      <dgm:spPr/>
      <dgm:t>
        <a:bodyPr/>
        <a:lstStyle/>
        <a:p>
          <a:endParaRPr lang="en-US"/>
        </a:p>
      </dgm:t>
    </dgm:pt>
    <dgm:pt modelId="{6859B0B2-575B-FC4A-8131-0B9C1D049237}" type="pres">
      <dgm:prSet presAssocID="{D665898F-B4C2-4A19-8202-30AF271FA935}" presName="outerComposite" presStyleCnt="0">
        <dgm:presLayoutVars>
          <dgm:chMax val="5"/>
          <dgm:dir/>
          <dgm:resizeHandles val="exact"/>
        </dgm:presLayoutVars>
      </dgm:prSet>
      <dgm:spPr/>
    </dgm:pt>
    <dgm:pt modelId="{274AB692-9D9C-6B41-83C5-745ADCE3A214}" type="pres">
      <dgm:prSet presAssocID="{D665898F-B4C2-4A19-8202-30AF271FA935}" presName="dummyMaxCanvas" presStyleCnt="0">
        <dgm:presLayoutVars/>
      </dgm:prSet>
      <dgm:spPr/>
    </dgm:pt>
    <dgm:pt modelId="{E9472590-BB20-C545-B4E9-BAF813DEC872}" type="pres">
      <dgm:prSet presAssocID="{D665898F-B4C2-4A19-8202-30AF271FA935}" presName="TwoNodes_1" presStyleLbl="node1" presStyleIdx="0" presStyleCnt="2">
        <dgm:presLayoutVars>
          <dgm:bulletEnabled val="1"/>
        </dgm:presLayoutVars>
      </dgm:prSet>
      <dgm:spPr/>
    </dgm:pt>
    <dgm:pt modelId="{51E14492-5174-B642-B924-626D2F6B2323}" type="pres">
      <dgm:prSet presAssocID="{D665898F-B4C2-4A19-8202-30AF271FA935}" presName="TwoNodes_2" presStyleLbl="node1" presStyleIdx="1" presStyleCnt="2">
        <dgm:presLayoutVars>
          <dgm:bulletEnabled val="1"/>
        </dgm:presLayoutVars>
      </dgm:prSet>
      <dgm:spPr/>
    </dgm:pt>
    <dgm:pt modelId="{B6C184D3-5C08-9340-9672-5537D97FDE8C}" type="pres">
      <dgm:prSet presAssocID="{D665898F-B4C2-4A19-8202-30AF271FA935}" presName="TwoConn_1-2" presStyleLbl="fgAccFollowNode1" presStyleIdx="0" presStyleCnt="1">
        <dgm:presLayoutVars>
          <dgm:bulletEnabled val="1"/>
        </dgm:presLayoutVars>
      </dgm:prSet>
      <dgm:spPr/>
    </dgm:pt>
    <dgm:pt modelId="{F065667A-38EF-744E-842C-CC90C6683C59}" type="pres">
      <dgm:prSet presAssocID="{D665898F-B4C2-4A19-8202-30AF271FA935}" presName="TwoNodes_1_text" presStyleLbl="node1" presStyleIdx="1" presStyleCnt="2">
        <dgm:presLayoutVars>
          <dgm:bulletEnabled val="1"/>
        </dgm:presLayoutVars>
      </dgm:prSet>
      <dgm:spPr/>
    </dgm:pt>
    <dgm:pt modelId="{02045506-23BA-C843-A277-FE9D2C8DE872}" type="pres">
      <dgm:prSet presAssocID="{D665898F-B4C2-4A19-8202-30AF271FA935}" presName="TwoNodes_2_text" presStyleLbl="node1" presStyleIdx="1" presStyleCnt="2">
        <dgm:presLayoutVars>
          <dgm:bulletEnabled val="1"/>
        </dgm:presLayoutVars>
      </dgm:prSet>
      <dgm:spPr/>
    </dgm:pt>
  </dgm:ptLst>
  <dgm:cxnLst>
    <dgm:cxn modelId="{C04D0C0A-88A0-A640-9A27-37963B03E914}" type="presOf" srcId="{9896614A-C28B-478C-85F2-80F2994A9679}" destId="{F065667A-38EF-744E-842C-CC90C6683C59}" srcOrd="1" destOrd="0" presId="urn:microsoft.com/office/officeart/2005/8/layout/vProcess5"/>
    <dgm:cxn modelId="{E5A2EB1D-3568-6045-B40B-AE4184206351}" type="presOf" srcId="{26A9BDF8-0239-4B18-8FCD-565103F5DCE2}" destId="{02045506-23BA-C843-A277-FE9D2C8DE872}" srcOrd="1" destOrd="0" presId="urn:microsoft.com/office/officeart/2005/8/layout/vProcess5"/>
    <dgm:cxn modelId="{7D977525-9454-2E45-AC09-001AA7D55087}" type="presOf" srcId="{26A9BDF8-0239-4B18-8FCD-565103F5DCE2}" destId="{51E14492-5174-B642-B924-626D2F6B2323}" srcOrd="0" destOrd="0" presId="urn:microsoft.com/office/officeart/2005/8/layout/vProcess5"/>
    <dgm:cxn modelId="{901B2B49-D362-E84D-A15E-CADB25CDDE9F}" type="presOf" srcId="{D665898F-B4C2-4A19-8202-30AF271FA935}" destId="{6859B0B2-575B-FC4A-8131-0B9C1D049237}" srcOrd="0" destOrd="0" presId="urn:microsoft.com/office/officeart/2005/8/layout/vProcess5"/>
    <dgm:cxn modelId="{30E7AC55-D4DF-2F4F-BA5D-08BEB08688D2}" type="presOf" srcId="{7298EE84-7820-4103-8039-916972839C7F}" destId="{B6C184D3-5C08-9340-9672-5537D97FDE8C}" srcOrd="0" destOrd="0" presId="urn:microsoft.com/office/officeart/2005/8/layout/vProcess5"/>
    <dgm:cxn modelId="{872331B4-3027-4DD6-AC6A-F73D8E7F52FE}" srcId="{D665898F-B4C2-4A19-8202-30AF271FA935}" destId="{9896614A-C28B-478C-85F2-80F2994A9679}" srcOrd="0" destOrd="0" parTransId="{D6C1CE75-8EDF-4097-A400-C76B62D1C659}" sibTransId="{7298EE84-7820-4103-8039-916972839C7F}"/>
    <dgm:cxn modelId="{EA9D70CB-117C-CD4C-A404-0350C2BFDDD3}" type="presOf" srcId="{9896614A-C28B-478C-85F2-80F2994A9679}" destId="{E9472590-BB20-C545-B4E9-BAF813DEC872}" srcOrd="0" destOrd="0" presId="urn:microsoft.com/office/officeart/2005/8/layout/vProcess5"/>
    <dgm:cxn modelId="{FC6AEBD1-407F-4B94-9014-3CB12DFE7C2C}" srcId="{D665898F-B4C2-4A19-8202-30AF271FA935}" destId="{26A9BDF8-0239-4B18-8FCD-565103F5DCE2}" srcOrd="1" destOrd="0" parTransId="{12B14414-CF54-4F81-99D8-B48273D2216E}" sibTransId="{889FE1BE-5DE5-4834-9F4F-A1285E66F718}"/>
    <dgm:cxn modelId="{7B09FB0C-442C-074B-8783-E5AB29112FF7}" type="presParOf" srcId="{6859B0B2-575B-FC4A-8131-0B9C1D049237}" destId="{274AB692-9D9C-6B41-83C5-745ADCE3A214}" srcOrd="0" destOrd="0" presId="urn:microsoft.com/office/officeart/2005/8/layout/vProcess5"/>
    <dgm:cxn modelId="{944475BA-CA04-8441-92E7-3B6981D47410}" type="presParOf" srcId="{6859B0B2-575B-FC4A-8131-0B9C1D049237}" destId="{E9472590-BB20-C545-B4E9-BAF813DEC872}" srcOrd="1" destOrd="0" presId="urn:microsoft.com/office/officeart/2005/8/layout/vProcess5"/>
    <dgm:cxn modelId="{E8082393-807D-454E-8353-BD7DC681D885}" type="presParOf" srcId="{6859B0B2-575B-FC4A-8131-0B9C1D049237}" destId="{51E14492-5174-B642-B924-626D2F6B2323}" srcOrd="2" destOrd="0" presId="urn:microsoft.com/office/officeart/2005/8/layout/vProcess5"/>
    <dgm:cxn modelId="{B7F50789-07A8-054F-A716-DC530966A45D}" type="presParOf" srcId="{6859B0B2-575B-FC4A-8131-0B9C1D049237}" destId="{B6C184D3-5C08-9340-9672-5537D97FDE8C}" srcOrd="3" destOrd="0" presId="urn:microsoft.com/office/officeart/2005/8/layout/vProcess5"/>
    <dgm:cxn modelId="{31E9DF13-2A65-B241-976B-9367B207D93A}" type="presParOf" srcId="{6859B0B2-575B-FC4A-8131-0B9C1D049237}" destId="{F065667A-38EF-744E-842C-CC90C6683C59}" srcOrd="4" destOrd="0" presId="urn:microsoft.com/office/officeart/2005/8/layout/vProcess5"/>
    <dgm:cxn modelId="{1627ACBA-A759-B040-A002-241B591D2064}" type="presParOf" srcId="{6859B0B2-575B-FC4A-8131-0B9C1D049237}" destId="{02045506-23BA-C843-A277-FE9D2C8DE872}"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64C01-54B5-A04B-81D3-2DCECF5AD3EE}">
      <dsp:nvSpPr>
        <dsp:cNvPr id="0" name=""/>
        <dsp:cNvSpPr/>
      </dsp:nvSpPr>
      <dsp:spPr>
        <a:xfrm>
          <a:off x="134101" y="533"/>
          <a:ext cx="4000536" cy="254034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BC1BAE5-080D-2B4C-A47F-4042D642CB69}">
      <dsp:nvSpPr>
        <dsp:cNvPr id="0" name=""/>
        <dsp:cNvSpPr/>
      </dsp:nvSpPr>
      <dsp:spPr>
        <a:xfrm>
          <a:off x="578605" y="422812"/>
          <a:ext cx="4000536" cy="2540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 this PowerPoint I’ll give you a quick rundown of what the course looks like, some links to different websites, and some reading to get you used to the more specialist musical vocabulary we’ll be using come September</a:t>
          </a:r>
          <a:endParaRPr lang="en-US" sz="1900" kern="1200"/>
        </a:p>
      </dsp:txBody>
      <dsp:txXfrm>
        <a:off x="653009" y="497216"/>
        <a:ext cx="3851728" cy="2391532"/>
      </dsp:txXfrm>
    </dsp:sp>
    <dsp:sp modelId="{B9161BDC-93B6-2042-9741-B42C88060019}">
      <dsp:nvSpPr>
        <dsp:cNvPr id="0" name=""/>
        <dsp:cNvSpPr/>
      </dsp:nvSpPr>
      <dsp:spPr>
        <a:xfrm>
          <a:off x="5023646" y="533"/>
          <a:ext cx="4000536" cy="254034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F088002-8AB6-CF47-93F2-CAE8E9790EB9}">
      <dsp:nvSpPr>
        <dsp:cNvPr id="0" name=""/>
        <dsp:cNvSpPr/>
      </dsp:nvSpPr>
      <dsp:spPr>
        <a:xfrm>
          <a:off x="5468150" y="422812"/>
          <a:ext cx="4000536" cy="2540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Ready??</a:t>
          </a:r>
          <a:endParaRPr lang="en-US" sz="1900" kern="1200"/>
        </a:p>
      </dsp:txBody>
      <dsp:txXfrm>
        <a:off x="5542554" y="497216"/>
        <a:ext cx="3851728" cy="2391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6108A-36FC-45EB-8809-E114FFAA48DF}">
      <dsp:nvSpPr>
        <dsp:cNvPr id="0" name=""/>
        <dsp:cNvSpPr/>
      </dsp:nvSpPr>
      <dsp:spPr>
        <a:xfrm>
          <a:off x="303546" y="39010"/>
          <a:ext cx="1190919" cy="119091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E1D41-D2CD-4B42-940F-EE7CA341EF34}">
      <dsp:nvSpPr>
        <dsp:cNvPr id="0" name=""/>
        <dsp:cNvSpPr/>
      </dsp:nvSpPr>
      <dsp:spPr>
        <a:xfrm>
          <a:off x="553639" y="289103"/>
          <a:ext cx="690733" cy="690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76055C-F0D2-41EC-8FDA-4C396D7AD677}">
      <dsp:nvSpPr>
        <dsp:cNvPr id="0" name=""/>
        <dsp:cNvSpPr/>
      </dsp:nvSpPr>
      <dsp:spPr>
        <a:xfrm>
          <a:off x="1749662" y="39010"/>
          <a:ext cx="2807167" cy="1190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a:t>This course is made up of 4 units </a:t>
          </a:r>
          <a:endParaRPr lang="en-US" sz="2300" kern="1200"/>
        </a:p>
      </dsp:txBody>
      <dsp:txXfrm>
        <a:off x="1749662" y="39010"/>
        <a:ext cx="2807167" cy="1190919"/>
      </dsp:txXfrm>
    </dsp:sp>
    <dsp:sp modelId="{7D853F29-CF38-4375-9E39-FF2267CAC3D5}">
      <dsp:nvSpPr>
        <dsp:cNvPr id="0" name=""/>
        <dsp:cNvSpPr/>
      </dsp:nvSpPr>
      <dsp:spPr>
        <a:xfrm>
          <a:off x="5045957" y="39010"/>
          <a:ext cx="1190919" cy="119091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1E87A0-3100-4DAD-ADFC-07EFDAA5D013}">
      <dsp:nvSpPr>
        <dsp:cNvPr id="0" name=""/>
        <dsp:cNvSpPr/>
      </dsp:nvSpPr>
      <dsp:spPr>
        <a:xfrm>
          <a:off x="5296050" y="289103"/>
          <a:ext cx="690733" cy="690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50EAD7-9A36-4B75-BC48-A1D2E20FFC01}">
      <dsp:nvSpPr>
        <dsp:cNvPr id="0" name=""/>
        <dsp:cNvSpPr/>
      </dsp:nvSpPr>
      <dsp:spPr>
        <a:xfrm>
          <a:off x="6492074" y="39010"/>
          <a:ext cx="2807167" cy="1190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a:t>These will be taught over the two years</a:t>
          </a:r>
          <a:endParaRPr lang="en-US" sz="2300" kern="1200"/>
        </a:p>
      </dsp:txBody>
      <dsp:txXfrm>
        <a:off x="6492074" y="39010"/>
        <a:ext cx="2807167" cy="1190919"/>
      </dsp:txXfrm>
    </dsp:sp>
    <dsp:sp modelId="{A5541EFF-2920-4D91-9D54-1D03A718543C}">
      <dsp:nvSpPr>
        <dsp:cNvPr id="0" name=""/>
        <dsp:cNvSpPr/>
      </dsp:nvSpPr>
      <dsp:spPr>
        <a:xfrm>
          <a:off x="303546" y="1733756"/>
          <a:ext cx="1190919" cy="119091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326CA-4496-4B1C-B16A-1DB7E448E200}">
      <dsp:nvSpPr>
        <dsp:cNvPr id="0" name=""/>
        <dsp:cNvSpPr/>
      </dsp:nvSpPr>
      <dsp:spPr>
        <a:xfrm>
          <a:off x="553639" y="1983850"/>
          <a:ext cx="690733" cy="690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961C8A-5E2B-4800-8938-EFE397A7D44D}">
      <dsp:nvSpPr>
        <dsp:cNvPr id="0" name=""/>
        <dsp:cNvSpPr/>
      </dsp:nvSpPr>
      <dsp:spPr>
        <a:xfrm>
          <a:off x="1749662" y="1733756"/>
          <a:ext cx="2807167" cy="1190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a:t>ALL need to be completed in order to pass the course</a:t>
          </a:r>
          <a:endParaRPr lang="en-US" sz="2300" kern="1200"/>
        </a:p>
      </dsp:txBody>
      <dsp:txXfrm>
        <a:off x="1749662" y="1733756"/>
        <a:ext cx="2807167" cy="1190919"/>
      </dsp:txXfrm>
    </dsp:sp>
    <dsp:sp modelId="{F64BE550-9591-4360-A1C1-A4EC6FD8E4EE}">
      <dsp:nvSpPr>
        <dsp:cNvPr id="0" name=""/>
        <dsp:cNvSpPr/>
      </dsp:nvSpPr>
      <dsp:spPr>
        <a:xfrm>
          <a:off x="5045957" y="1733756"/>
          <a:ext cx="1190919" cy="119091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D29178-D440-47A7-BC8F-F43A6675B4B3}">
      <dsp:nvSpPr>
        <dsp:cNvPr id="0" name=""/>
        <dsp:cNvSpPr/>
      </dsp:nvSpPr>
      <dsp:spPr>
        <a:xfrm>
          <a:off x="5296050" y="1983850"/>
          <a:ext cx="690733" cy="690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8EBF43-C7C3-4396-A90A-E7011FE4C6CF}">
      <dsp:nvSpPr>
        <dsp:cNvPr id="0" name=""/>
        <dsp:cNvSpPr/>
      </dsp:nvSpPr>
      <dsp:spPr>
        <a:xfrm>
          <a:off x="6492074" y="1733756"/>
          <a:ext cx="2807167" cy="1190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a:t>All are marked by us AND an external examiner</a:t>
          </a:r>
          <a:endParaRPr lang="en-US" sz="2300" kern="1200"/>
        </a:p>
      </dsp:txBody>
      <dsp:txXfrm>
        <a:off x="6492074" y="1733756"/>
        <a:ext cx="2807167" cy="1190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72590-BB20-C545-B4E9-BAF813DEC872}">
      <dsp:nvSpPr>
        <dsp:cNvPr id="0" name=""/>
        <dsp:cNvSpPr/>
      </dsp:nvSpPr>
      <dsp:spPr>
        <a:xfrm>
          <a:off x="0" y="0"/>
          <a:ext cx="8162369" cy="1333659"/>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Yes you are! </a:t>
          </a:r>
          <a:endParaRPr lang="en-US" sz="2100" kern="1200"/>
        </a:p>
      </dsp:txBody>
      <dsp:txXfrm>
        <a:off x="39062" y="39062"/>
        <a:ext cx="6783928" cy="1255535"/>
      </dsp:txXfrm>
    </dsp:sp>
    <dsp:sp modelId="{51E14492-5174-B642-B924-626D2F6B2323}">
      <dsp:nvSpPr>
        <dsp:cNvPr id="0" name=""/>
        <dsp:cNvSpPr/>
      </dsp:nvSpPr>
      <dsp:spPr>
        <a:xfrm>
          <a:off x="1440418" y="1630027"/>
          <a:ext cx="8162369" cy="1333659"/>
        </a:xfrm>
        <a:prstGeom prst="roundRect">
          <a:avLst>
            <a:gd name="adj" fmla="val 10000"/>
          </a:avLst>
        </a:prstGeom>
        <a:gradFill rotWithShape="0">
          <a:gsLst>
            <a:gs pos="0">
              <a:schemeClr val="accent2">
                <a:hueOff val="-1085893"/>
                <a:satOff val="41188"/>
                <a:lumOff val="-22547"/>
                <a:alphaOff val="0"/>
                <a:tint val="98000"/>
                <a:satMod val="110000"/>
                <a:lumMod val="104000"/>
              </a:schemeClr>
            </a:gs>
            <a:gs pos="69000">
              <a:schemeClr val="accent2">
                <a:hueOff val="-1085893"/>
                <a:satOff val="41188"/>
                <a:lumOff val="-22547"/>
                <a:alphaOff val="0"/>
                <a:shade val="88000"/>
                <a:satMod val="130000"/>
                <a:lumMod val="92000"/>
              </a:schemeClr>
            </a:gs>
            <a:gs pos="100000">
              <a:schemeClr val="accent2">
                <a:hueOff val="-1085893"/>
                <a:satOff val="41188"/>
                <a:lumOff val="-2254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And if you’re reading this and haven’t put Music Technology down as an option for next year, let us know as soon as you can!!</a:t>
          </a:r>
          <a:endParaRPr lang="en-US" sz="2100" kern="1200" dirty="0"/>
        </a:p>
      </dsp:txBody>
      <dsp:txXfrm>
        <a:off x="1479480" y="1669089"/>
        <a:ext cx="5776949" cy="1255535"/>
      </dsp:txXfrm>
    </dsp:sp>
    <dsp:sp modelId="{B6C184D3-5C08-9340-9672-5537D97FDE8C}">
      <dsp:nvSpPr>
        <dsp:cNvPr id="0" name=""/>
        <dsp:cNvSpPr/>
      </dsp:nvSpPr>
      <dsp:spPr>
        <a:xfrm>
          <a:off x="7295491" y="1048404"/>
          <a:ext cx="866878" cy="86687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90539" y="1048404"/>
        <a:ext cx="476782" cy="6523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8/13/2020</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018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42951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01928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sz="1200"/>
            </a:lvl1pPr>
          </a:lstStyle>
          <a:p>
            <a:fld id="{B61BEF0D-F0BB-DE4B-95CE-6DB70DBA9567}" type="datetimeFigureOut">
              <a:rPr lang="en-US" smtClean="0"/>
              <a:pPr/>
              <a:t>8/13/2020</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0528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8602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8668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379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23742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030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05585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B61BEF0D-F0BB-DE4B-95CE-6DB70DBA9567}" type="datetimeFigureOut">
              <a:rPr lang="en-US" smtClean="0"/>
              <a:pPr/>
              <a:t>8/13/2020</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D57F1E4F-1CFF-5643-939E-217C01CDF565}" type="slidenum">
              <a:rPr lang="en-US" smtClean="0"/>
              <a:pPr/>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93846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8/13/2020</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692965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www.youtube.com/channel/UCcQBdibdDxH2ngu3kNPYOEA" TargetMode="External"/><Relationship Id="rId7" Type="http://schemas.openxmlformats.org/officeDocument/2006/relationships/hyperlink" Target="https://www.youtube.com/watch?v=ab_TBVZewoQ" TargetMode="External"/><Relationship Id="rId2" Type="http://schemas.openxmlformats.org/officeDocument/2006/relationships/hyperlink" Target="https://www.bbc.co.uk/teach/class-clips-video/music-ks3-gcse-introduction-with-dev/zmyygwx" TargetMode="External"/><Relationship Id="rId1" Type="http://schemas.openxmlformats.org/officeDocument/2006/relationships/slideLayout" Target="../slideLayouts/slideLayout2.xml"/><Relationship Id="rId6" Type="http://schemas.openxmlformats.org/officeDocument/2006/relationships/hyperlink" Target="https://www.youtube.com/watch?v=TXZpCZX8S3Q" TargetMode="External"/><Relationship Id="rId5" Type="http://schemas.openxmlformats.org/officeDocument/2006/relationships/hyperlink" Target="https://www.soundonsound.com/" TargetMode="External"/><Relationship Id="rId4" Type="http://schemas.openxmlformats.org/officeDocument/2006/relationships/hyperlink" Target="https://musictechstudent.co.uk/music-technology/introduction-sound-bas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open.edu/openlearn/science-maths-technology/engineering-and-technology/technology/sound-music-technology-introduction/content-section-1.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emf"/><Relationship Id="rId7" Type="http://schemas.openxmlformats.org/officeDocument/2006/relationships/hyperlink" Target="http://ayeimtellingya.blogspot.com/2012/06/happy-summer-holidays-see-you-in.htm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unshinestacey.com/summer-holidays-tenerife-package-deals-from-986-per-family-including-all-extras/" TargetMode="External"/><Relationship Id="rId4" Type="http://schemas.openxmlformats.org/officeDocument/2006/relationships/image" Target="../media/image13.jpg"/><Relationship Id="rId9" Type="http://schemas.openxmlformats.org/officeDocument/2006/relationships/hyperlink" Target="https://pxhere.com/en/photo/15893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80" y="638508"/>
            <a:ext cx="10905339" cy="4843439"/>
          </a:xfrm>
          <a:prstGeom prst="rect">
            <a:avLst/>
          </a:prstGeom>
          <a:gradFill rotWithShape="1">
            <a:gsLst>
              <a:gs pos="0">
                <a:sysClr val="windowText" lastClr="000000">
                  <a:lumMod val="85000"/>
                  <a:lumOff val="15000"/>
                </a:sysClr>
              </a:gs>
              <a:gs pos="100000">
                <a:sysClr val="windowText" lastClr="000000">
                  <a:lumMod val="95000"/>
                  <a:lumOff val="5000"/>
                </a:sysClr>
              </a:gs>
            </a:gsLst>
            <a:lin ang="5400000" scaled="0"/>
          </a:gradFill>
          <a:ln w="76200" cap="flat" cmpd="sng" algn="ctr">
            <a:noFill/>
            <a:prstDash val="solid"/>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txBody>
          <a:bodyPr rtlCol="0" anchor="ctr"/>
          <a:lstStyle/>
          <a:p>
            <a:pPr algn="ctr" defTabSz="914400"/>
            <a:endParaRPr lang="en-US" kern="0">
              <a:solidFill>
                <a:prstClr val="white"/>
              </a:solidFill>
              <a:latin typeface="Century Gothic" panose="020B0502020202020204"/>
            </a:endParaRPr>
          </a:p>
        </p:txBody>
      </p:sp>
      <p:sp>
        <p:nvSpPr>
          <p:cNvPr id="14" name="Rectangle 1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gradFill rotWithShape="1">
            <a:gsLst>
              <a:gs pos="0">
                <a:srgbClr val="DADADA"/>
              </a:gs>
              <a:gs pos="100000">
                <a:srgbClr val="FFFFFE"/>
              </a:gs>
            </a:gsLst>
            <a:lin ang="16200000" scaled="0"/>
          </a:gradFill>
          <a:ln w="50800" cap="flat" cmpd="sng" algn="ctr">
            <a:solidFill>
              <a:srgbClr val="191919"/>
            </a:solidFill>
            <a:prstDash val="solid"/>
            <a:miter lim="800000"/>
          </a:ln>
          <a:effectLst>
            <a:innerShdw blurRad="63500" dist="88900" dir="14100000">
              <a:srgbClr val="000000">
                <a:alpha val="30000"/>
              </a:srgbClr>
            </a:innerShdw>
          </a:effectLst>
          <a:scene3d>
            <a:camera prst="orthographicFront"/>
            <a:lightRig rig="threePt" dir="t"/>
          </a:scene3d>
          <a:sp3d>
            <a:bevelT prst="relaxedInset"/>
          </a:sp3d>
        </p:spPr>
        <p:txBody>
          <a:bodyPr rtlCol="0" anchor="ctr"/>
          <a:lstStyle/>
          <a:p>
            <a:pPr algn="ctr" defTabSz="914400"/>
            <a:endParaRPr lang="en-US" kern="0">
              <a:solidFill>
                <a:prstClr val="white"/>
              </a:solidFill>
              <a:latin typeface="Century Gothic" panose="020B0502020202020204"/>
            </a:endParaRPr>
          </a:p>
        </p:txBody>
      </p:sp>
      <p:sp>
        <p:nvSpPr>
          <p:cNvPr id="16" name="Rectangle 1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645" y="1030259"/>
            <a:ext cx="10122408" cy="4059936"/>
          </a:xfrm>
          <a:prstGeom prst="rect">
            <a:avLst/>
          </a:prstGeom>
          <a:solidFill>
            <a:srgbClr val="FFFFFE"/>
          </a:solidFill>
          <a:ln w="6350" cap="flat" cmpd="sng" algn="ctr">
            <a:solidFill>
              <a:srgbClr val="DCDCE0"/>
            </a:solidFill>
            <a:prstDash val="solid"/>
          </a:ln>
          <a:effectLst/>
        </p:spPr>
        <p:txBody>
          <a:bodyPr rtlCol="0" anchor="ctr"/>
          <a:lstStyle/>
          <a:p>
            <a:pPr algn="ctr" defTabSz="914400"/>
            <a:endParaRPr lang="en-US" kern="0">
              <a:solidFill>
                <a:prstClr val="white"/>
              </a:solidFill>
              <a:latin typeface="Century Gothic" panose="020B0502020202020204"/>
            </a:endParaRPr>
          </a:p>
        </p:txBody>
      </p:sp>
      <p:sp>
        <p:nvSpPr>
          <p:cNvPr id="2" name="Title 1">
            <a:extLst>
              <a:ext uri="{FF2B5EF4-FFF2-40B4-BE49-F238E27FC236}">
                <a16:creationId xmlns:a16="http://schemas.microsoft.com/office/drawing/2014/main" id="{216A28FF-1788-C54B-80AE-72C4017254FE}"/>
              </a:ext>
            </a:extLst>
          </p:cNvPr>
          <p:cNvSpPr>
            <a:spLocks noGrp="1"/>
          </p:cNvSpPr>
          <p:nvPr>
            <p:ph type="ctrTitle"/>
          </p:nvPr>
        </p:nvSpPr>
        <p:spPr>
          <a:xfrm>
            <a:off x="1546222" y="1584552"/>
            <a:ext cx="9099255" cy="2537251"/>
          </a:xfrm>
        </p:spPr>
        <p:txBody>
          <a:bodyPr anchor="ctr">
            <a:normAutofit/>
          </a:bodyPr>
          <a:lstStyle/>
          <a:p>
            <a:pPr algn="ctr"/>
            <a:r>
              <a:rPr lang="en-GB" sz="8000" dirty="0">
                <a:solidFill>
                  <a:srgbClr val="454545"/>
                </a:solidFill>
              </a:rPr>
              <a:t>Ready for September??</a:t>
            </a:r>
          </a:p>
        </p:txBody>
      </p:sp>
      <p:sp>
        <p:nvSpPr>
          <p:cNvPr id="3" name="Subtitle 2">
            <a:extLst>
              <a:ext uri="{FF2B5EF4-FFF2-40B4-BE49-F238E27FC236}">
                <a16:creationId xmlns:a16="http://schemas.microsoft.com/office/drawing/2014/main" id="{29333E7C-1229-8149-A2D0-CB048CE6DECF}"/>
              </a:ext>
            </a:extLst>
          </p:cNvPr>
          <p:cNvSpPr>
            <a:spLocks noGrp="1"/>
          </p:cNvSpPr>
          <p:nvPr>
            <p:ph type="subTitle" idx="1"/>
          </p:nvPr>
        </p:nvSpPr>
        <p:spPr>
          <a:xfrm>
            <a:off x="1535372" y="4133234"/>
            <a:ext cx="9120954" cy="744373"/>
          </a:xfrm>
        </p:spPr>
        <p:txBody>
          <a:bodyPr>
            <a:normAutofit/>
          </a:bodyPr>
          <a:lstStyle/>
          <a:p>
            <a:pPr algn="ctr"/>
            <a:r>
              <a:rPr lang="en-GB" dirty="0">
                <a:solidFill>
                  <a:schemeClr val="accent1"/>
                </a:solidFill>
              </a:rPr>
              <a:t>An introduction to Music Technology Year 10 2020</a:t>
            </a:r>
          </a:p>
        </p:txBody>
      </p:sp>
      <p:cxnSp>
        <p:nvCxnSpPr>
          <p:cNvPr id="18" name="Straight Connector 1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1EDE8358-DCAB-4435-B043-58877C6743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Tree>
    <p:extLst>
      <p:ext uri="{BB962C8B-B14F-4D97-AF65-F5344CB8AC3E}">
        <p14:creationId xmlns:p14="http://schemas.microsoft.com/office/powerpoint/2010/main" val="196274130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0D95-1617-1942-937D-88F00F7A7894}"/>
              </a:ext>
            </a:extLst>
          </p:cNvPr>
          <p:cNvSpPr>
            <a:spLocks noGrp="1"/>
          </p:cNvSpPr>
          <p:nvPr>
            <p:ph type="title"/>
          </p:nvPr>
        </p:nvSpPr>
        <p:spPr>
          <a:xfrm>
            <a:off x="1130270" y="953324"/>
            <a:ext cx="9603275" cy="1049235"/>
          </a:xfrm>
        </p:spPr>
        <p:txBody>
          <a:bodyPr>
            <a:normAutofit/>
          </a:bodyPr>
          <a:lstStyle/>
          <a:p>
            <a:r>
              <a:rPr lang="en-GB" dirty="0"/>
              <a:t>I’ve picked Music Technology; what will I be doing?</a:t>
            </a:r>
          </a:p>
        </p:txBody>
      </p:sp>
      <p:graphicFrame>
        <p:nvGraphicFramePr>
          <p:cNvPr id="14" name="Content Placeholder 2">
            <a:extLst>
              <a:ext uri="{FF2B5EF4-FFF2-40B4-BE49-F238E27FC236}">
                <a16:creationId xmlns:a16="http://schemas.microsoft.com/office/drawing/2014/main" id="{2F0B23E7-C329-47BB-BB4D-DD06722AFFEA}"/>
              </a:ext>
            </a:extLst>
          </p:cNvPr>
          <p:cNvGraphicFramePr>
            <a:graphicFrameLocks noGrp="1"/>
          </p:cNvGraphicFramePr>
          <p:nvPr>
            <p:ph idx="1"/>
            <p:extLst>
              <p:ext uri="{D42A27DB-BD31-4B8C-83A1-F6EECF244321}">
                <p14:modId xmlns:p14="http://schemas.microsoft.com/office/powerpoint/2010/main" val="986833001"/>
              </p:ext>
            </p:extLst>
          </p:nvPr>
        </p:nvGraphicFramePr>
        <p:xfrm>
          <a:off x="1130300" y="2502076"/>
          <a:ext cx="9602788" cy="296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74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96705-A2E3-A24A-8460-32A9E37CEB19}"/>
              </a:ext>
            </a:extLst>
          </p:cNvPr>
          <p:cNvSpPr>
            <a:spLocks noGrp="1"/>
          </p:cNvSpPr>
          <p:nvPr>
            <p:ph type="title"/>
          </p:nvPr>
        </p:nvSpPr>
        <p:spPr>
          <a:xfrm>
            <a:off x="1130270" y="953324"/>
            <a:ext cx="9603275" cy="1049235"/>
          </a:xfrm>
        </p:spPr>
        <p:txBody>
          <a:bodyPr>
            <a:normAutofit/>
          </a:bodyPr>
          <a:lstStyle/>
          <a:p>
            <a:r>
              <a:rPr lang="en-GB"/>
              <a:t>How is the course made up?</a:t>
            </a:r>
          </a:p>
        </p:txBody>
      </p:sp>
      <p:graphicFrame>
        <p:nvGraphicFramePr>
          <p:cNvPr id="25" name="Content Placeholder 2">
            <a:extLst>
              <a:ext uri="{FF2B5EF4-FFF2-40B4-BE49-F238E27FC236}">
                <a16:creationId xmlns:a16="http://schemas.microsoft.com/office/drawing/2014/main" id="{2320A73D-2899-46FB-A716-FBBB93F2F71F}"/>
              </a:ext>
            </a:extLst>
          </p:cNvPr>
          <p:cNvGraphicFramePr>
            <a:graphicFrameLocks noGrp="1"/>
          </p:cNvGraphicFramePr>
          <p:nvPr>
            <p:ph idx="1"/>
            <p:extLst>
              <p:ext uri="{D42A27DB-BD31-4B8C-83A1-F6EECF244321}">
                <p14:modId xmlns:p14="http://schemas.microsoft.com/office/powerpoint/2010/main" val="1761880618"/>
              </p:ext>
            </p:extLst>
          </p:nvPr>
        </p:nvGraphicFramePr>
        <p:xfrm>
          <a:off x="1130300" y="2502076"/>
          <a:ext cx="9602788" cy="296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05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B84B-0CB8-9B41-8321-11F2F73C577B}"/>
              </a:ext>
            </a:extLst>
          </p:cNvPr>
          <p:cNvSpPr>
            <a:spLocks noGrp="1"/>
          </p:cNvSpPr>
          <p:nvPr>
            <p:ph type="title"/>
          </p:nvPr>
        </p:nvSpPr>
        <p:spPr/>
        <p:txBody>
          <a:bodyPr/>
          <a:lstStyle/>
          <a:p>
            <a:r>
              <a:rPr lang="en-GB" dirty="0"/>
              <a:t>Course Overview</a:t>
            </a:r>
          </a:p>
        </p:txBody>
      </p:sp>
      <p:pic>
        <p:nvPicPr>
          <p:cNvPr id="5" name="Content Placeholder 4" descr="A screenshot of a cell phone&#10;&#10;Description automatically generated">
            <a:extLst>
              <a:ext uri="{FF2B5EF4-FFF2-40B4-BE49-F238E27FC236}">
                <a16:creationId xmlns:a16="http://schemas.microsoft.com/office/drawing/2014/main" id="{D70D64D6-8BB4-A745-9CE0-63809FFF4EF2}"/>
              </a:ext>
            </a:extLst>
          </p:cNvPr>
          <p:cNvPicPr>
            <a:picLocks noGrp="1" noChangeAspect="1"/>
          </p:cNvPicPr>
          <p:nvPr>
            <p:ph idx="1"/>
          </p:nvPr>
        </p:nvPicPr>
        <p:blipFill>
          <a:blip r:embed="rId2"/>
          <a:stretch>
            <a:fillRect/>
          </a:stretch>
        </p:blipFill>
        <p:spPr>
          <a:xfrm>
            <a:off x="1043153" y="2142455"/>
            <a:ext cx="10515600" cy="2573090"/>
          </a:xfrm>
        </p:spPr>
      </p:pic>
      <p:sp>
        <p:nvSpPr>
          <p:cNvPr id="6" name="TextBox 5">
            <a:extLst>
              <a:ext uri="{FF2B5EF4-FFF2-40B4-BE49-F238E27FC236}">
                <a16:creationId xmlns:a16="http://schemas.microsoft.com/office/drawing/2014/main" id="{F44BDC33-22AE-474B-B644-67544092B2AB}"/>
              </a:ext>
            </a:extLst>
          </p:cNvPr>
          <p:cNvSpPr txBox="1"/>
          <p:nvPr/>
        </p:nvSpPr>
        <p:spPr>
          <a:xfrm>
            <a:off x="1043153" y="5164794"/>
            <a:ext cx="6637282" cy="646331"/>
          </a:xfrm>
          <a:prstGeom prst="rect">
            <a:avLst/>
          </a:prstGeom>
          <a:noFill/>
        </p:spPr>
        <p:txBody>
          <a:bodyPr wrap="square" rtlCol="0">
            <a:spAutoFit/>
          </a:bodyPr>
          <a:lstStyle/>
          <a:p>
            <a:r>
              <a:rPr lang="en-GB" dirty="0"/>
              <a:t>This is how the course will be delivered over the two years</a:t>
            </a:r>
          </a:p>
          <a:p>
            <a:r>
              <a:rPr lang="en-GB" dirty="0"/>
              <a:t>Each unit is broken down into Learning Outcomes</a:t>
            </a:r>
          </a:p>
        </p:txBody>
      </p:sp>
    </p:spTree>
    <p:extLst>
      <p:ext uri="{BB962C8B-B14F-4D97-AF65-F5344CB8AC3E}">
        <p14:creationId xmlns:p14="http://schemas.microsoft.com/office/powerpoint/2010/main" val="378418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7C85-890C-A948-809B-489B6947A51F}"/>
              </a:ext>
            </a:extLst>
          </p:cNvPr>
          <p:cNvSpPr>
            <a:spLocks noGrp="1"/>
          </p:cNvSpPr>
          <p:nvPr>
            <p:ph type="title"/>
          </p:nvPr>
        </p:nvSpPr>
        <p:spPr>
          <a:xfrm>
            <a:off x="1130270" y="953324"/>
            <a:ext cx="9603275" cy="1049235"/>
          </a:xfrm>
        </p:spPr>
        <p:txBody>
          <a:bodyPr vert="horz" lIns="91440" tIns="45720" rIns="91440" bIns="45720" rtlCol="0" anchor="t">
            <a:normAutofit/>
          </a:bodyPr>
          <a:lstStyle/>
          <a:p>
            <a:r>
              <a:rPr lang="en-US"/>
              <a:t>How is it marked?</a:t>
            </a:r>
          </a:p>
        </p:txBody>
      </p:sp>
      <p:grpSp>
        <p:nvGrpSpPr>
          <p:cNvPr id="70" name="Group 69">
            <a:extLst>
              <a:ext uri="{FF2B5EF4-FFF2-40B4-BE49-F238E27FC236}">
                <a16:creationId xmlns:a16="http://schemas.microsoft.com/office/drawing/2014/main" id="{BEBF7FDA-ADAA-484F-A7C2-4D904CA017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1448" y="2158175"/>
            <a:ext cx="4943029" cy="3308170"/>
            <a:chOff x="7807230" y="2012810"/>
            <a:chExt cx="3251252" cy="3459865"/>
          </a:xfrm>
        </p:grpSpPr>
        <p:sp>
          <p:nvSpPr>
            <p:cNvPr id="71" name="Rectangle 70">
              <a:extLst>
                <a:ext uri="{FF2B5EF4-FFF2-40B4-BE49-F238E27FC236}">
                  <a16:creationId xmlns:a16="http://schemas.microsoft.com/office/drawing/2014/main" id="{690A74CA-F1C2-4823-BFF0-CC5FFAE51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7C2776D-3EC9-4ED1-870B-7C610DF71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5" name="Picture 1" descr="page1image24783216">
            <a:extLst>
              <a:ext uri="{FF2B5EF4-FFF2-40B4-BE49-F238E27FC236}">
                <a16:creationId xmlns:a16="http://schemas.microsoft.com/office/drawing/2014/main" id="{8C3EEAF2-0BD3-1545-B97D-C1697AD150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6879" y="2549465"/>
            <a:ext cx="4613872" cy="251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8560182-D9D4-3140-B34F-16985EA15484}"/>
              </a:ext>
            </a:extLst>
          </p:cNvPr>
          <p:cNvSpPr/>
          <p:nvPr/>
        </p:nvSpPr>
        <p:spPr>
          <a:xfrm>
            <a:off x="6574477" y="2158175"/>
            <a:ext cx="4943026" cy="3308172"/>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You will produce an internally assessed and externally quality assured portfolio of evidence</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a:p>
            <a:pPr indent="-228600" defTabSz="914400">
              <a:lnSpc>
                <a:spcPct val="120000"/>
              </a:lnSpc>
              <a:spcAft>
                <a:spcPts val="600"/>
              </a:spcAft>
              <a:buClr>
                <a:schemeClr val="accent1"/>
              </a:buClr>
              <a:buSzPct val="100000"/>
              <a:buFont typeface="Arial" panose="020B0604020202020204" pitchFamily="34" charset="0"/>
              <a:buChar char="•"/>
            </a:pPr>
            <a:r>
              <a:rPr lang="en-US" dirty="0"/>
              <a:t>You will complete a 4 hour externally set and assessed question paper and practical assessment. </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73797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Rectangle 20">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EDAEA-6C45-444F-8EB8-2AC17BA2B282}"/>
              </a:ext>
            </a:extLst>
          </p:cNvPr>
          <p:cNvSpPr>
            <a:spLocks noGrp="1"/>
          </p:cNvSpPr>
          <p:nvPr>
            <p:ph type="title"/>
          </p:nvPr>
        </p:nvSpPr>
        <p:spPr>
          <a:xfrm>
            <a:off x="1451579" y="1376053"/>
            <a:ext cx="9405891" cy="1002990"/>
          </a:xfrm>
        </p:spPr>
        <p:txBody>
          <a:bodyPr>
            <a:normAutofit/>
          </a:bodyPr>
          <a:lstStyle/>
          <a:p>
            <a:r>
              <a:rPr lang="en-GB" sz="2200"/>
              <a:t>Music Technology Links</a:t>
            </a:r>
            <a:br>
              <a:rPr lang="en-GB" sz="2200"/>
            </a:br>
            <a:br>
              <a:rPr lang="en-GB" sz="2200"/>
            </a:br>
            <a:endParaRPr lang="en-GB" sz="2200"/>
          </a:p>
        </p:txBody>
      </p:sp>
      <p:sp>
        <p:nvSpPr>
          <p:cNvPr id="3" name="Content Placeholder 2">
            <a:extLst>
              <a:ext uri="{FF2B5EF4-FFF2-40B4-BE49-F238E27FC236}">
                <a16:creationId xmlns:a16="http://schemas.microsoft.com/office/drawing/2014/main" id="{70004DB1-2BDD-764B-A4F0-B5B0058DB5B7}"/>
              </a:ext>
            </a:extLst>
          </p:cNvPr>
          <p:cNvSpPr>
            <a:spLocks noGrp="1"/>
          </p:cNvSpPr>
          <p:nvPr>
            <p:ph idx="1"/>
          </p:nvPr>
        </p:nvSpPr>
        <p:spPr>
          <a:xfrm>
            <a:off x="1451579" y="2464991"/>
            <a:ext cx="9405891" cy="2403571"/>
          </a:xfrm>
        </p:spPr>
        <p:style>
          <a:lnRef idx="0">
            <a:scrgbClr r="0" g="0" b="0"/>
          </a:lnRef>
          <a:fillRef idx="0">
            <a:scrgbClr r="0" g="0" b="0"/>
          </a:fillRef>
          <a:effectRef idx="0">
            <a:scrgbClr r="0" g="0" b="0"/>
          </a:effectRef>
          <a:fontRef idx="minor">
            <a:schemeClr val="accent2"/>
          </a:fontRef>
        </p:style>
        <p:txBody>
          <a:bodyPr>
            <a:normAutofit/>
          </a:bodyPr>
          <a:lstStyle/>
          <a:p>
            <a:pPr>
              <a:lnSpc>
                <a:spcPct val="110000"/>
              </a:lnSpc>
            </a:pPr>
            <a:r>
              <a:rPr lang="en-GB" sz="1400">
                <a:hlinkClick r:id="rId2"/>
              </a:rPr>
              <a:t>https://www.bbc.co.uk/teach/class-clips-video/music-ks3-gcse-introduction-with-dev/zmyygwx</a:t>
            </a:r>
            <a:endParaRPr lang="en-GB" sz="1400"/>
          </a:p>
          <a:p>
            <a:pPr>
              <a:lnSpc>
                <a:spcPct val="110000"/>
              </a:lnSpc>
            </a:pPr>
            <a:r>
              <a:rPr lang="en-GB" sz="1400">
                <a:hlinkClick r:id="rId3"/>
              </a:rPr>
              <a:t>https://www.youtube.com/channel/UCcQBdibdDxH2ngu3kNPYOEA</a:t>
            </a:r>
            <a:endParaRPr lang="en-GB" sz="1400"/>
          </a:p>
          <a:p>
            <a:pPr>
              <a:lnSpc>
                <a:spcPct val="110000"/>
              </a:lnSpc>
            </a:pPr>
            <a:r>
              <a:rPr lang="en-GB" sz="1400">
                <a:hlinkClick r:id="rId4"/>
              </a:rPr>
              <a:t>https://musictechstudent.co.uk/music-technology/introduction-sound-basics/</a:t>
            </a:r>
            <a:endParaRPr lang="en-GB" sz="1400"/>
          </a:p>
          <a:p>
            <a:pPr>
              <a:lnSpc>
                <a:spcPct val="110000"/>
              </a:lnSpc>
            </a:pPr>
            <a:r>
              <a:rPr lang="en-GB" sz="1400">
                <a:hlinkClick r:id="rId5"/>
              </a:rPr>
              <a:t>https://www.soundonsound.com/</a:t>
            </a:r>
            <a:endParaRPr lang="en-GB" sz="1400"/>
          </a:p>
          <a:p>
            <a:pPr>
              <a:lnSpc>
                <a:spcPct val="110000"/>
              </a:lnSpc>
            </a:pPr>
            <a:r>
              <a:rPr lang="en-GB" sz="1400">
                <a:hlinkClick r:id="rId6"/>
              </a:rPr>
              <a:t>https://www.youtube.com/watch?v=TXZpCZX8S3Q</a:t>
            </a:r>
            <a:endParaRPr lang="en-GB" sz="1400"/>
          </a:p>
          <a:p>
            <a:pPr>
              <a:lnSpc>
                <a:spcPct val="110000"/>
              </a:lnSpc>
            </a:pPr>
            <a:r>
              <a:rPr lang="en-GB" sz="1400">
                <a:hlinkClick r:id="rId7"/>
              </a:rPr>
              <a:t>https://www.youtube.com/watch?v=ab_TBVZewoQ</a:t>
            </a:r>
            <a:endParaRPr lang="en-GB" sz="1400"/>
          </a:p>
          <a:p>
            <a:pPr>
              <a:lnSpc>
                <a:spcPct val="110000"/>
              </a:lnSpc>
            </a:pPr>
            <a:endParaRPr lang="en-GB" sz="1400"/>
          </a:p>
        </p:txBody>
      </p:sp>
      <p:pic>
        <p:nvPicPr>
          <p:cNvPr id="27" name="Picture 26">
            <a:extLst>
              <a:ext uri="{FF2B5EF4-FFF2-40B4-BE49-F238E27FC236}">
                <a16:creationId xmlns:a16="http://schemas.microsoft.com/office/drawing/2014/main" id="{9FAED84B-D529-414B-9401-47C9BEC2F5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t="1538" b="-1538"/>
          <a:stretch/>
        </p:blipFill>
        <p:spPr>
          <a:xfrm>
            <a:off x="0" y="6130094"/>
            <a:ext cx="12192000" cy="742950"/>
          </a:xfrm>
          <a:prstGeom prst="rect">
            <a:avLst/>
          </a:prstGeom>
        </p:spPr>
      </p:pic>
    </p:spTree>
    <p:extLst>
      <p:ext uri="{BB962C8B-B14F-4D97-AF65-F5344CB8AC3E}">
        <p14:creationId xmlns:p14="http://schemas.microsoft.com/office/powerpoint/2010/main" val="265581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Rectangle 15">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BD29F-2A0D-6D46-9181-2850E76808DD}"/>
              </a:ext>
            </a:extLst>
          </p:cNvPr>
          <p:cNvSpPr>
            <a:spLocks noGrp="1"/>
          </p:cNvSpPr>
          <p:nvPr>
            <p:ph type="title"/>
          </p:nvPr>
        </p:nvSpPr>
        <p:spPr>
          <a:xfrm>
            <a:off x="1451579" y="1376053"/>
            <a:ext cx="9405891" cy="1002990"/>
          </a:xfrm>
        </p:spPr>
        <p:txBody>
          <a:bodyPr>
            <a:normAutofit/>
          </a:bodyPr>
          <a:lstStyle/>
          <a:p>
            <a:r>
              <a:rPr lang="en-GB" dirty="0"/>
              <a:t>Reading </a:t>
            </a:r>
          </a:p>
        </p:txBody>
      </p:sp>
      <p:sp>
        <p:nvSpPr>
          <p:cNvPr id="3" name="Content Placeholder 2">
            <a:extLst>
              <a:ext uri="{FF2B5EF4-FFF2-40B4-BE49-F238E27FC236}">
                <a16:creationId xmlns:a16="http://schemas.microsoft.com/office/drawing/2014/main" id="{4B1490AD-9983-1F4F-B865-BE2CD5590078}"/>
              </a:ext>
            </a:extLst>
          </p:cNvPr>
          <p:cNvSpPr>
            <a:spLocks noGrp="1"/>
          </p:cNvSpPr>
          <p:nvPr>
            <p:ph idx="1"/>
          </p:nvPr>
        </p:nvSpPr>
        <p:spPr>
          <a:xfrm>
            <a:off x="1451579" y="2464991"/>
            <a:ext cx="9405891" cy="2403571"/>
          </a:xfrm>
        </p:spPr>
        <p:txBody>
          <a:bodyPr>
            <a:normAutofit/>
          </a:bodyPr>
          <a:lstStyle/>
          <a:p>
            <a:r>
              <a:rPr lang="en-GB" sz="1900" u="sng"/>
              <a:t>Music Tech Guide </a:t>
            </a:r>
            <a:r>
              <a:rPr lang="en-GB" sz="1900"/>
              <a:t>– this pdf document will give you a really clear overview of the work we will be doing next year, and the key vocabulary you will need to learn. It’s in the folder and is called ‘NCFE Music Tech Full Revision Guide’</a:t>
            </a:r>
          </a:p>
          <a:p>
            <a:r>
              <a:rPr lang="en-GB" sz="1900">
                <a:hlinkClick r:id="rId2"/>
              </a:rPr>
              <a:t>https://www.open.edu/openlearn/science-maths-technology/engineering-and-technology/technology/sound-music-technology-introduction/content-section-1.1</a:t>
            </a:r>
            <a:endParaRPr lang="en-GB" sz="1900"/>
          </a:p>
          <a:p>
            <a:endParaRPr lang="en-GB" sz="1900"/>
          </a:p>
          <a:p>
            <a:endParaRPr lang="en-GB" sz="1900"/>
          </a:p>
        </p:txBody>
      </p:sp>
      <p:pic>
        <p:nvPicPr>
          <p:cNvPr id="22" name="Picture 21">
            <a:extLst>
              <a:ext uri="{FF2B5EF4-FFF2-40B4-BE49-F238E27FC236}">
                <a16:creationId xmlns:a16="http://schemas.microsoft.com/office/drawing/2014/main" id="{9FAED84B-D529-414B-9401-47C9BEC2F5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30094"/>
            <a:ext cx="12192000" cy="742950"/>
          </a:xfrm>
          <a:prstGeom prst="rect">
            <a:avLst/>
          </a:prstGeom>
        </p:spPr>
      </p:pic>
    </p:spTree>
    <p:extLst>
      <p:ext uri="{BB962C8B-B14F-4D97-AF65-F5344CB8AC3E}">
        <p14:creationId xmlns:p14="http://schemas.microsoft.com/office/powerpoint/2010/main" val="297346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FC8F-9731-9340-8ACC-FDB309A9632B}"/>
              </a:ext>
            </a:extLst>
          </p:cNvPr>
          <p:cNvSpPr>
            <a:spLocks noGrp="1"/>
          </p:cNvSpPr>
          <p:nvPr>
            <p:ph type="title"/>
          </p:nvPr>
        </p:nvSpPr>
        <p:spPr>
          <a:xfrm>
            <a:off x="1130270" y="953324"/>
            <a:ext cx="9603275" cy="1049235"/>
          </a:xfrm>
        </p:spPr>
        <p:txBody>
          <a:bodyPr>
            <a:normAutofit/>
          </a:bodyPr>
          <a:lstStyle/>
          <a:p>
            <a:r>
              <a:rPr lang="en-GB" dirty="0"/>
              <a:t>Wow!!!! I’m going to learn all that???		</a:t>
            </a:r>
          </a:p>
        </p:txBody>
      </p:sp>
      <p:graphicFrame>
        <p:nvGraphicFramePr>
          <p:cNvPr id="5" name="Content Placeholder 2">
            <a:extLst>
              <a:ext uri="{FF2B5EF4-FFF2-40B4-BE49-F238E27FC236}">
                <a16:creationId xmlns:a16="http://schemas.microsoft.com/office/drawing/2014/main" id="{992A37D8-3688-4878-AE3D-BE4D942BC949}"/>
              </a:ext>
            </a:extLst>
          </p:cNvPr>
          <p:cNvGraphicFramePr>
            <a:graphicFrameLocks noGrp="1"/>
          </p:cNvGraphicFramePr>
          <p:nvPr>
            <p:ph idx="1"/>
            <p:extLst>
              <p:ext uri="{D42A27DB-BD31-4B8C-83A1-F6EECF244321}">
                <p14:modId xmlns:p14="http://schemas.microsoft.com/office/powerpoint/2010/main" val="3939025508"/>
              </p:ext>
            </p:extLst>
          </p:nvPr>
        </p:nvGraphicFramePr>
        <p:xfrm>
          <a:off x="1130300" y="2502076"/>
          <a:ext cx="9602788" cy="296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14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2EA398-4374-4CF8-8C8E-B9D0809688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9" name="Rectangle 18">
            <a:extLst>
              <a:ext uri="{FF2B5EF4-FFF2-40B4-BE49-F238E27FC236}">
                <a16:creationId xmlns:a16="http://schemas.microsoft.com/office/drawing/2014/main" id="{FA94FCAD-3B63-47CA-BA7E-CFC913279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4D9F0A52-8CBD-446F-8787-23B80892C7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2ECB0E24-4227-4584-B815-0193BB1CC7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25" name="Rectangle 24">
            <a:extLst>
              <a:ext uri="{FF2B5EF4-FFF2-40B4-BE49-F238E27FC236}">
                <a16:creationId xmlns:a16="http://schemas.microsoft.com/office/drawing/2014/main" id="{2D8A9069-A21C-476A-AE7F-3A344652F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E47517-FD96-4654-B110-EF68FF53F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6C166-6D4D-8340-9C3F-B9DE71FFF84D}"/>
              </a:ext>
            </a:extLst>
          </p:cNvPr>
          <p:cNvSpPr>
            <a:spLocks noGrp="1"/>
          </p:cNvSpPr>
          <p:nvPr>
            <p:ph type="title"/>
          </p:nvPr>
        </p:nvSpPr>
        <p:spPr>
          <a:xfrm>
            <a:off x="659301" y="988098"/>
            <a:ext cx="2840114" cy="2407723"/>
          </a:xfrm>
        </p:spPr>
        <p:txBody>
          <a:bodyPr vert="horz" lIns="91440" tIns="45720" rIns="91440" bIns="0" rtlCol="0" anchor="b">
            <a:normAutofit/>
          </a:bodyPr>
          <a:lstStyle/>
          <a:p>
            <a:r>
              <a:rPr lang="en-US" sz="3600"/>
              <a:t>Have a great summer!!!</a:t>
            </a:r>
          </a:p>
        </p:txBody>
      </p:sp>
      <p:pic>
        <p:nvPicPr>
          <p:cNvPr id="29" name="Picture 28">
            <a:extLst>
              <a:ext uri="{FF2B5EF4-FFF2-40B4-BE49-F238E27FC236}">
                <a16:creationId xmlns:a16="http://schemas.microsoft.com/office/drawing/2014/main" id="{9179BFAC-0A13-4B67-98FD-9B37CD54AD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7" t="474" r="75256" b="36564"/>
          <a:stretch/>
        </p:blipFill>
        <p:spPr>
          <a:xfrm>
            <a:off x="655218" y="643464"/>
            <a:ext cx="2834640" cy="155448"/>
          </a:xfrm>
          <a:prstGeom prst="rect">
            <a:avLst/>
          </a:prstGeom>
          <a:noFill/>
          <a:ln>
            <a:noFill/>
          </a:ln>
        </p:spPr>
      </p:pic>
      <p:pic>
        <p:nvPicPr>
          <p:cNvPr id="5" name="Content Placeholder 4" descr="A picture containing outdoor, water, kite, beach&#10;&#10;Description automatically generated">
            <a:extLst>
              <a:ext uri="{FF2B5EF4-FFF2-40B4-BE49-F238E27FC236}">
                <a16:creationId xmlns:a16="http://schemas.microsoft.com/office/drawing/2014/main" id="{B88A9DF0-0465-8846-8C5E-1F45E9325CC2}"/>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3989479" y="1763148"/>
            <a:ext cx="3693150" cy="2585205"/>
          </a:xfrm>
          <a:prstGeom prst="rect">
            <a:avLst/>
          </a:prstGeom>
        </p:spPr>
      </p:pic>
      <p:pic>
        <p:nvPicPr>
          <p:cNvPr id="8" name="Picture 7" descr="A picture containing bear, teddy, indoor, grass&#10;&#10;Description automatically generated">
            <a:extLst>
              <a:ext uri="{FF2B5EF4-FFF2-40B4-BE49-F238E27FC236}">
                <a16:creationId xmlns:a16="http://schemas.microsoft.com/office/drawing/2014/main" id="{C6DE0D13-87C8-F54A-A35E-BBBD4404877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846354" y="505687"/>
            <a:ext cx="3687168" cy="2442748"/>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0413D9FA-F9DE-AA4E-8000-04ADAB4C1E8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846051" y="3195328"/>
            <a:ext cx="3687168" cy="2378223"/>
          </a:xfrm>
          <a:prstGeom prst="rect">
            <a:avLst/>
          </a:prstGeom>
        </p:spPr>
      </p:pic>
      <p:pic>
        <p:nvPicPr>
          <p:cNvPr id="31" name="Picture 30">
            <a:extLst>
              <a:ext uri="{FF2B5EF4-FFF2-40B4-BE49-F238E27FC236}">
                <a16:creationId xmlns:a16="http://schemas.microsoft.com/office/drawing/2014/main" id="{75939C58-6095-4B41-8E0C-A48CF70B79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3" name="Straight Connector 32">
            <a:extLst>
              <a:ext uri="{FF2B5EF4-FFF2-40B4-BE49-F238E27FC236}">
                <a16:creationId xmlns:a16="http://schemas.microsoft.com/office/drawing/2014/main" id="{1E85C105-7C7A-4FD2-B682-7EDCE446CE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76366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Gallery</vt:lpstr>
      <vt:lpstr>Ready for September??</vt:lpstr>
      <vt:lpstr>I’ve picked Music Technology; what will I be doing?</vt:lpstr>
      <vt:lpstr>How is the course made up?</vt:lpstr>
      <vt:lpstr>Course Overview</vt:lpstr>
      <vt:lpstr>How is it marked?</vt:lpstr>
      <vt:lpstr>Music Technology Links  </vt:lpstr>
      <vt:lpstr>Reading </vt:lpstr>
      <vt:lpstr>Wow!!!! I’m going to learn all that???  </vt:lpstr>
      <vt:lpstr>Have a great summer!!!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for September??</dc:title>
  <dc:creator>Julie Dyer</dc:creator>
  <cp:lastModifiedBy>Aaron Johncock</cp:lastModifiedBy>
  <cp:revision>1</cp:revision>
  <dcterms:created xsi:type="dcterms:W3CDTF">2020-07-13T11:35:19Z</dcterms:created>
  <dcterms:modified xsi:type="dcterms:W3CDTF">2020-08-13T15:02:02Z</dcterms:modified>
</cp:coreProperties>
</file>