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4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0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5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4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1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1703389" y="188914"/>
            <a:ext cx="8785225" cy="6480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1"/>
            <a:ext cx="9144000" cy="37407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LO: </a:t>
            </a:r>
            <a:r>
              <a:rPr lang="en-GB" sz="1100" u="sng" kern="0" dirty="0">
                <a:solidFill>
                  <a:srgbClr val="0000FF"/>
                </a:solidFill>
                <a:latin typeface="Arial Rounded MT Bold" pitchFamily="-107" charset="0"/>
              </a:rPr>
              <a:t>Analyse</a:t>
            </a: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 and </a:t>
            </a:r>
            <a:r>
              <a:rPr lang="en-GB" sz="1100" u="sng" kern="0" dirty="0">
                <a:solidFill>
                  <a:srgbClr val="0000FF"/>
                </a:solidFill>
                <a:latin typeface="Arial Rounded MT Bold" pitchFamily="-107" charset="0"/>
              </a:rPr>
              <a:t>respond</a:t>
            </a: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 in writing to an artwork. Consider the </a:t>
            </a:r>
            <a:r>
              <a:rPr lang="en-GB" sz="1100" u="sng" kern="0" dirty="0">
                <a:solidFill>
                  <a:srgbClr val="0000FF"/>
                </a:solidFill>
                <a:latin typeface="Arial Rounded MT Bold" pitchFamily="-107" charset="0"/>
              </a:rPr>
              <a:t>composition</a:t>
            </a: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 and </a:t>
            </a:r>
            <a:r>
              <a:rPr lang="en-GB" sz="1100" u="sng" kern="0" dirty="0">
                <a:solidFill>
                  <a:srgbClr val="0000FF"/>
                </a:solidFill>
                <a:latin typeface="Arial Rounded MT Bold" pitchFamily="-107" charset="0"/>
              </a:rPr>
              <a:t>presentation</a:t>
            </a: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 of your work.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3200" kern="0" dirty="0">
              <a:solidFill>
                <a:srgbClr val="0000FF"/>
              </a:solidFill>
              <a:latin typeface="Arial Rounded MT Bold" pitchFamily="-107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solidFill>
                <a:srgbClr val="0000FF"/>
              </a:solidFill>
              <a:latin typeface="Arial Rounded MT Bold" pitchFamily="-107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solidFill>
                <a:srgbClr val="0000FF"/>
              </a:solidFill>
              <a:latin typeface="Arial Rounded MT Bold" pitchFamily="-107" charset="0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703389" y="5721940"/>
            <a:ext cx="4628139" cy="923330"/>
          </a:xfrm>
          <a:prstGeom prst="rect">
            <a:avLst/>
          </a:prstGeom>
          <a:solidFill>
            <a:srgbClr val="FDA1C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Arial Rounded MT Bold" pitchFamily="34" charset="0"/>
              </a:rPr>
              <a:t>Key words: LO: Analyse and respond in writing to an artwork Consider the composition and presentation of your work.</a:t>
            </a:r>
          </a:p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Arial Rounded MT Bold" pitchFamily="34" charset="0"/>
              </a:rPr>
              <a:t> Key words…Analyse	Respond		Composition   Presentation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629401" y="374074"/>
            <a:ext cx="3859213" cy="305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0000FF"/>
                </a:solidFill>
                <a:latin typeface="Arial Rounded MT Bold" pitchFamily="-107" charset="0"/>
              </a:rPr>
              <a:t>Answer the following questions about this painting. You must write in full sentences and use key words where you can.</a:t>
            </a:r>
          </a:p>
        </p:txBody>
      </p:sp>
      <p:sp>
        <p:nvSpPr>
          <p:cNvPr id="2" name="Rectangle 1"/>
          <p:cNvSpPr/>
          <p:nvPr/>
        </p:nvSpPr>
        <p:spPr>
          <a:xfrm>
            <a:off x="6733310" y="2258843"/>
            <a:ext cx="338433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Key words: </a:t>
            </a:r>
          </a:p>
          <a:p>
            <a:r>
              <a:rPr lang="en-GB" dirty="0"/>
              <a:t>Analyse		Respond		Composition  	 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1" y="3552117"/>
            <a:ext cx="42741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Describe in detail what you can see in this painting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What do you notice when you first look at this painting?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How are the colours in this painting different to other paintings?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How does this painting make you feel?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What do you like about this painting?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What don’t you like about this painting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04421" y="-662233"/>
            <a:ext cx="3236720" cy="5309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40" y="3552117"/>
            <a:ext cx="5310076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lucey</dc:creator>
  <cp:lastModifiedBy>Aaron Johncock</cp:lastModifiedBy>
  <cp:revision>3</cp:revision>
  <dcterms:created xsi:type="dcterms:W3CDTF">2020-07-14T11:47:37Z</dcterms:created>
  <dcterms:modified xsi:type="dcterms:W3CDTF">2020-08-13T15:37:55Z</dcterms:modified>
</cp:coreProperties>
</file>